
<file path=[Content_Types].xml><?xml version="1.0" encoding="utf-8"?>
<Types xmlns="http://schemas.openxmlformats.org/package/2006/content-types">
  <Default Extension="jpeg" ContentType="image/jpeg"/>
  <Default Extension="mkv" ContentType="video/unknown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comments/comment1.xml" ContentType="application/vnd.openxmlformats-officedocument.presentationml.comments+xml"/>
  <Override PartName="/ppt/theme/themeOverride2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2.xml" ContentType="application/vnd.openxmlformats-officedocument.presentationml.notesSlide+xml"/>
  <Override PartName="/ppt/theme/themeOverride4.xml" ContentType="application/vnd.openxmlformats-officedocument.themeOverr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heme/themeOverride5.xml" ContentType="application/vnd.openxmlformats-officedocument.themeOverr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20"/>
  </p:notesMasterIdLst>
  <p:sldIdLst>
    <p:sldId id="266" r:id="rId5"/>
    <p:sldId id="328" r:id="rId6"/>
    <p:sldId id="311" r:id="rId7"/>
    <p:sldId id="327" r:id="rId8"/>
    <p:sldId id="329" r:id="rId9"/>
    <p:sldId id="312" r:id="rId10"/>
    <p:sldId id="314" r:id="rId11"/>
    <p:sldId id="315" r:id="rId12"/>
    <p:sldId id="326" r:id="rId13"/>
    <p:sldId id="316" r:id="rId14"/>
    <p:sldId id="317" r:id="rId15"/>
    <p:sldId id="319" r:id="rId16"/>
    <p:sldId id="318" r:id="rId17"/>
    <p:sldId id="322" r:id="rId18"/>
    <p:sldId id="323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exia, Vitor" initials="MV" lastIdx="1" clrIdx="0">
    <p:extLst>
      <p:ext uri="{19B8F6BF-5375-455C-9EA6-DF929625EA0E}">
        <p15:presenceInfo xmlns:p15="http://schemas.microsoft.com/office/powerpoint/2012/main" userId="S::Vitor.Mexia@xerox.com::deedd344-a88a-4052-9af2-1a7f7723e68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F861F35-2AB9-4F72-AD4A-24001F4FAB63}" v="3" dt="2022-05-08T21:40:23.249"/>
    <p1510:client id="{EBC327F6-949A-4E69-910A-F7E5299FD7E3}" v="71" dt="2022-05-08T17:21:02.62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006" autoAdjust="0"/>
    <p:restoredTop sz="94641" autoAdjust="0"/>
  </p:normalViewPr>
  <p:slideViewPr>
    <p:cSldViewPr snapToGrid="0">
      <p:cViewPr varScale="1">
        <p:scale>
          <a:sx n="105" d="100"/>
          <a:sy n="105" d="100"/>
        </p:scale>
        <p:origin x="60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21" Type="http://schemas.openxmlformats.org/officeDocument/2006/relationships/commentAuthors" Target="comment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 M" userId="216c61d0cbbde6b1" providerId="LiveId" clId="{CF861F35-2AB9-4F72-AD4A-24001F4FAB63}"/>
    <pc:docChg chg="custSel modSld sldOrd">
      <pc:chgData name="V M" userId="216c61d0cbbde6b1" providerId="LiveId" clId="{CF861F35-2AB9-4F72-AD4A-24001F4FAB63}" dt="2022-05-08T21:41:56.248" v="17"/>
      <pc:docMkLst>
        <pc:docMk/>
      </pc:docMkLst>
      <pc:sldChg chg="addSp delSp modSp mod ord delAnim modAnim">
        <pc:chgData name="V M" userId="216c61d0cbbde6b1" providerId="LiveId" clId="{CF861F35-2AB9-4F72-AD4A-24001F4FAB63}" dt="2022-05-08T21:41:56.248" v="17"/>
        <pc:sldMkLst>
          <pc:docMk/>
          <pc:sldMk cId="1655887441" sldId="318"/>
        </pc:sldMkLst>
        <pc:spChg chg="del">
          <ac:chgData name="V M" userId="216c61d0cbbde6b1" providerId="LiveId" clId="{CF861F35-2AB9-4F72-AD4A-24001F4FAB63}" dt="2022-05-08T21:09:58.673" v="0" actId="478"/>
          <ac:spMkLst>
            <pc:docMk/>
            <pc:sldMk cId="1655887441" sldId="318"/>
            <ac:spMk id="3" creationId="{57B3217D-B6E4-1B28-C1B0-96F2BC783166}"/>
          </ac:spMkLst>
        </pc:spChg>
        <pc:picChg chg="add del mod">
          <ac:chgData name="V M" userId="216c61d0cbbde6b1" providerId="LiveId" clId="{CF861F35-2AB9-4F72-AD4A-24001F4FAB63}" dt="2022-05-08T21:11:43.791" v="9" actId="478"/>
          <ac:picMkLst>
            <pc:docMk/>
            <pc:sldMk cId="1655887441" sldId="318"/>
            <ac:picMk id="4" creationId="{F1D05CBF-B625-C345-F3FF-EA5FD7E7FD47}"/>
          </ac:picMkLst>
        </pc:picChg>
        <pc:picChg chg="add mod">
          <ac:chgData name="V M" userId="216c61d0cbbde6b1" providerId="LiveId" clId="{CF861F35-2AB9-4F72-AD4A-24001F4FAB63}" dt="2022-05-08T21:40:36.436" v="15" actId="1076"/>
          <ac:picMkLst>
            <pc:docMk/>
            <pc:sldMk cId="1655887441" sldId="318"/>
            <ac:picMk id="5" creationId="{2D9924B6-93EC-2325-0A19-52BBA85568B2}"/>
          </ac:picMkLst>
        </pc:picChg>
      </pc:sldChg>
    </pc:docChg>
  </pc:docChgLst>
  <pc:docChgLst>
    <pc:chgData name="V M" userId="216c61d0cbbde6b1" providerId="LiveId" clId="{EBC327F6-949A-4E69-910A-F7E5299FD7E3}"/>
    <pc:docChg chg="undo custSel addSld delSld modSld sldOrd">
      <pc:chgData name="V M" userId="216c61d0cbbde6b1" providerId="LiveId" clId="{EBC327F6-949A-4E69-910A-F7E5299FD7E3}" dt="2022-05-08T17:21:52.643" v="4021" actId="20577"/>
      <pc:docMkLst>
        <pc:docMk/>
      </pc:docMkLst>
      <pc:sldChg chg="modSp mod">
        <pc:chgData name="V M" userId="216c61d0cbbde6b1" providerId="LiveId" clId="{EBC327F6-949A-4E69-910A-F7E5299FD7E3}" dt="2022-05-06T12:49:20.173" v="1752" actId="1076"/>
        <pc:sldMkLst>
          <pc:docMk/>
          <pc:sldMk cId="895915843" sldId="266"/>
        </pc:sldMkLst>
        <pc:spChg chg="mod">
          <ac:chgData name="V M" userId="216c61d0cbbde6b1" providerId="LiveId" clId="{EBC327F6-949A-4E69-910A-F7E5299FD7E3}" dt="2022-05-06T12:49:06.362" v="1750" actId="15"/>
          <ac:spMkLst>
            <pc:docMk/>
            <pc:sldMk cId="895915843" sldId="266"/>
            <ac:spMk id="3" creationId="{255E1F2F-E259-4EA8-9FFD-3A10AF541859}"/>
          </ac:spMkLst>
        </pc:spChg>
        <pc:spChg chg="mod">
          <ac:chgData name="V M" userId="216c61d0cbbde6b1" providerId="LiveId" clId="{EBC327F6-949A-4E69-910A-F7E5299FD7E3}" dt="2022-05-06T12:49:20.173" v="1752" actId="1076"/>
          <ac:spMkLst>
            <pc:docMk/>
            <pc:sldMk cId="895915843" sldId="266"/>
            <ac:spMk id="4" creationId="{47F809A5-2C5D-442C-B431-87EC84E74FD0}"/>
          </ac:spMkLst>
        </pc:spChg>
        <pc:spChg chg="mod">
          <ac:chgData name="V M" userId="216c61d0cbbde6b1" providerId="LiveId" clId="{EBC327F6-949A-4E69-910A-F7E5299FD7E3}" dt="2022-05-06T12:49:14.495" v="1751" actId="1076"/>
          <ac:spMkLst>
            <pc:docMk/>
            <pc:sldMk cId="895915843" sldId="266"/>
            <ac:spMk id="8" creationId="{3B26C92C-4B4E-44E7-8015-E5739277C881}"/>
          </ac:spMkLst>
        </pc:spChg>
      </pc:sldChg>
      <pc:sldChg chg="addSp delSp modSp del mod setClrOvrMap modNotesTx">
        <pc:chgData name="V M" userId="216c61d0cbbde6b1" providerId="LiveId" clId="{EBC327F6-949A-4E69-910A-F7E5299FD7E3}" dt="2022-05-07T22:33:44.298" v="3549" actId="47"/>
        <pc:sldMkLst>
          <pc:docMk/>
          <pc:sldMk cId="265522590" sldId="308"/>
        </pc:sldMkLst>
        <pc:spChg chg="mod">
          <ac:chgData name="V M" userId="216c61d0cbbde6b1" providerId="LiveId" clId="{EBC327F6-949A-4E69-910A-F7E5299FD7E3}" dt="2022-05-07T22:30:06.432" v="3504" actId="26606"/>
          <ac:spMkLst>
            <pc:docMk/>
            <pc:sldMk cId="265522590" sldId="308"/>
            <ac:spMk id="2" creationId="{66A47F5C-50EC-416A-AE8C-6F6BB4225673}"/>
          </ac:spMkLst>
        </pc:spChg>
        <pc:spChg chg="mod ord">
          <ac:chgData name="V M" userId="216c61d0cbbde6b1" providerId="LiveId" clId="{EBC327F6-949A-4E69-910A-F7E5299FD7E3}" dt="2022-05-07T22:30:06.432" v="3504" actId="26606"/>
          <ac:spMkLst>
            <pc:docMk/>
            <pc:sldMk cId="265522590" sldId="308"/>
            <ac:spMk id="3" creationId="{85B178D5-E73B-4F2D-8ADF-D5EAA3AF9E89}"/>
          </ac:spMkLst>
        </pc:spChg>
        <pc:spChg chg="add del">
          <ac:chgData name="V M" userId="216c61d0cbbde6b1" providerId="LiveId" clId="{EBC327F6-949A-4E69-910A-F7E5299FD7E3}" dt="2022-05-07T22:29:28.649" v="3496" actId="26606"/>
          <ac:spMkLst>
            <pc:docMk/>
            <pc:sldMk cId="265522590" sldId="308"/>
            <ac:spMk id="26" creationId="{F64BBAA4-C62B-4146-B49F-FE4CC4655EE0}"/>
          </ac:spMkLst>
        </pc:spChg>
        <pc:spChg chg="add del">
          <ac:chgData name="V M" userId="216c61d0cbbde6b1" providerId="LiveId" clId="{EBC327F6-949A-4E69-910A-F7E5299FD7E3}" dt="2022-05-07T22:29:28.649" v="3496" actId="26606"/>
          <ac:spMkLst>
            <pc:docMk/>
            <pc:sldMk cId="265522590" sldId="308"/>
            <ac:spMk id="28" creationId="{6BF36B24-6632-4516-9692-731462896C1F}"/>
          </ac:spMkLst>
        </pc:spChg>
        <pc:spChg chg="add del">
          <ac:chgData name="V M" userId="216c61d0cbbde6b1" providerId="LiveId" clId="{EBC327F6-949A-4E69-910A-F7E5299FD7E3}" dt="2022-05-07T22:29:28.641" v="3495" actId="26606"/>
          <ac:spMkLst>
            <pc:docMk/>
            <pc:sldMk cId="265522590" sldId="308"/>
            <ac:spMk id="33" creationId="{0AB6E427-3F73-4C06-A5D5-AE52C3883B50}"/>
          </ac:spMkLst>
        </pc:spChg>
        <pc:spChg chg="add del">
          <ac:chgData name="V M" userId="216c61d0cbbde6b1" providerId="LiveId" clId="{EBC327F6-949A-4E69-910A-F7E5299FD7E3}" dt="2022-05-07T22:29:28.641" v="3495" actId="26606"/>
          <ac:spMkLst>
            <pc:docMk/>
            <pc:sldMk cId="265522590" sldId="308"/>
            <ac:spMk id="35" creationId="{D8C9BDAA-0390-4B39-9B5C-BC95E5120DA4}"/>
          </ac:spMkLst>
        </pc:spChg>
        <pc:spChg chg="add del">
          <ac:chgData name="V M" userId="216c61d0cbbde6b1" providerId="LiveId" clId="{EBC327F6-949A-4E69-910A-F7E5299FD7E3}" dt="2022-05-07T22:29:38.825" v="3499" actId="26606"/>
          <ac:spMkLst>
            <pc:docMk/>
            <pc:sldMk cId="265522590" sldId="308"/>
            <ac:spMk id="39" creationId="{E844E128-FF69-4E9F-8327-6B504B3C5AE1}"/>
          </ac:spMkLst>
        </pc:spChg>
        <pc:spChg chg="add del">
          <ac:chgData name="V M" userId="216c61d0cbbde6b1" providerId="LiveId" clId="{EBC327F6-949A-4E69-910A-F7E5299FD7E3}" dt="2022-05-07T22:30:06.435" v="3505" actId="26606"/>
          <ac:spMkLst>
            <pc:docMk/>
            <pc:sldMk cId="265522590" sldId="308"/>
            <ac:spMk id="45" creationId="{E844E128-FF69-4E9F-8327-6B504B3C5AE1}"/>
          </ac:spMkLst>
        </pc:spChg>
        <pc:spChg chg="add del">
          <ac:chgData name="V M" userId="216c61d0cbbde6b1" providerId="LiveId" clId="{EBC327F6-949A-4E69-910A-F7E5299FD7E3}" dt="2022-05-07T22:29:59.817" v="3502" actId="26606"/>
          <ac:spMkLst>
            <pc:docMk/>
            <pc:sldMk cId="265522590" sldId="308"/>
            <ac:spMk id="52" creationId="{873ECEC8-0F24-45B8-950F-35FC94BCEAC8}"/>
          </ac:spMkLst>
        </pc:spChg>
        <pc:spChg chg="add del">
          <ac:chgData name="V M" userId="216c61d0cbbde6b1" providerId="LiveId" clId="{EBC327F6-949A-4E69-910A-F7E5299FD7E3}" dt="2022-05-07T22:29:59.817" v="3502" actId="26606"/>
          <ac:spMkLst>
            <pc:docMk/>
            <pc:sldMk cId="265522590" sldId="308"/>
            <ac:spMk id="56" creationId="{8B53612E-ADB2-4457-9688-89506397AF28}"/>
          </ac:spMkLst>
        </pc:spChg>
        <pc:spChg chg="add del">
          <ac:chgData name="V M" userId="216c61d0cbbde6b1" providerId="LiveId" clId="{EBC327F6-949A-4E69-910A-F7E5299FD7E3}" dt="2022-05-07T22:30:06.432" v="3504" actId="26606"/>
          <ac:spMkLst>
            <pc:docMk/>
            <pc:sldMk cId="265522590" sldId="308"/>
            <ac:spMk id="58" creationId="{0AB6E427-3F73-4C06-A5D5-AE52C3883B50}"/>
          </ac:spMkLst>
        </pc:spChg>
        <pc:spChg chg="add del">
          <ac:chgData name="V M" userId="216c61d0cbbde6b1" providerId="LiveId" clId="{EBC327F6-949A-4E69-910A-F7E5299FD7E3}" dt="2022-05-07T22:30:06.432" v="3504" actId="26606"/>
          <ac:spMkLst>
            <pc:docMk/>
            <pc:sldMk cId="265522590" sldId="308"/>
            <ac:spMk id="59" creationId="{D8C9BDAA-0390-4B39-9B5C-BC95E5120DA4}"/>
          </ac:spMkLst>
        </pc:spChg>
        <pc:spChg chg="add">
          <ac:chgData name="V M" userId="216c61d0cbbde6b1" providerId="LiveId" clId="{EBC327F6-949A-4E69-910A-F7E5299FD7E3}" dt="2022-05-07T22:30:06.435" v="3505" actId="26606"/>
          <ac:spMkLst>
            <pc:docMk/>
            <pc:sldMk cId="265522590" sldId="308"/>
            <ac:spMk id="62" creationId="{E844E128-FF69-4E9F-8327-6B504B3C5AE1}"/>
          </ac:spMkLst>
        </pc:spChg>
        <pc:grpChg chg="del">
          <ac:chgData name="V M" userId="216c61d0cbbde6b1" providerId="LiveId" clId="{EBC327F6-949A-4E69-910A-F7E5299FD7E3}" dt="2022-05-07T22:08:50.016" v="3014" actId="478"/>
          <ac:grpSpMkLst>
            <pc:docMk/>
            <pc:sldMk cId="265522590" sldId="308"/>
            <ac:grpSpMk id="16" creationId="{BE20C944-324C-41E0-AD72-733B719EE8EA}"/>
          </ac:grpSpMkLst>
        </pc:grpChg>
        <pc:picChg chg="add del mod">
          <ac:chgData name="V M" userId="216c61d0cbbde6b1" providerId="LiveId" clId="{EBC327F6-949A-4E69-910A-F7E5299FD7E3}" dt="2022-05-07T22:09:05.697" v="3017" actId="478"/>
          <ac:picMkLst>
            <pc:docMk/>
            <pc:sldMk cId="265522590" sldId="308"/>
            <ac:picMk id="5" creationId="{1ECAA050-1964-3C1B-8484-001D0962292B}"/>
          </ac:picMkLst>
        </pc:picChg>
        <pc:picChg chg="add mod">
          <ac:chgData name="V M" userId="216c61d0cbbde6b1" providerId="LiveId" clId="{EBC327F6-949A-4E69-910A-F7E5299FD7E3}" dt="2022-05-07T22:30:06.435" v="3505" actId="26606"/>
          <ac:picMkLst>
            <pc:docMk/>
            <pc:sldMk cId="265522590" sldId="308"/>
            <ac:picMk id="9" creationId="{37E68BA0-C158-0488-1614-826B16E183D2}"/>
          </ac:picMkLst>
        </pc:picChg>
        <pc:cxnChg chg="add del">
          <ac:chgData name="V M" userId="216c61d0cbbde6b1" providerId="LiveId" clId="{EBC327F6-949A-4E69-910A-F7E5299FD7E3}" dt="2022-05-07T22:29:28.649" v="3496" actId="26606"/>
          <ac:cxnSpMkLst>
            <pc:docMk/>
            <pc:sldMk cId="265522590" sldId="308"/>
            <ac:cxnSpMk id="27" creationId="{EEB57AA8-F021-480C-A9E2-F89913313611}"/>
          </ac:cxnSpMkLst>
        </pc:cxnChg>
        <pc:cxnChg chg="add del">
          <ac:chgData name="V M" userId="216c61d0cbbde6b1" providerId="LiveId" clId="{EBC327F6-949A-4E69-910A-F7E5299FD7E3}" dt="2022-05-07T22:29:28.641" v="3495" actId="26606"/>
          <ac:cxnSpMkLst>
            <pc:docMk/>
            <pc:sldMk cId="265522590" sldId="308"/>
            <ac:cxnSpMk id="37" creationId="{E04A321A-A039-4720-87B4-66A4210E0D57}"/>
          </ac:cxnSpMkLst>
        </pc:cxnChg>
        <pc:cxnChg chg="add del">
          <ac:chgData name="V M" userId="216c61d0cbbde6b1" providerId="LiveId" clId="{EBC327F6-949A-4E69-910A-F7E5299FD7E3}" dt="2022-05-07T22:29:38.825" v="3499" actId="26606"/>
          <ac:cxnSpMkLst>
            <pc:docMk/>
            <pc:sldMk cId="265522590" sldId="308"/>
            <ac:cxnSpMk id="40" creationId="{055CEADF-09EA-423C-8C45-F94AF44D5AF0}"/>
          </ac:cxnSpMkLst>
        </pc:cxnChg>
        <pc:cxnChg chg="add del">
          <ac:chgData name="V M" userId="216c61d0cbbde6b1" providerId="LiveId" clId="{EBC327F6-949A-4E69-910A-F7E5299FD7E3}" dt="2022-05-07T22:30:06.435" v="3505" actId="26606"/>
          <ac:cxnSpMkLst>
            <pc:docMk/>
            <pc:sldMk cId="265522590" sldId="308"/>
            <ac:cxnSpMk id="47" creationId="{055CEADF-09EA-423C-8C45-F94AF44D5AF0}"/>
          </ac:cxnSpMkLst>
        </pc:cxnChg>
        <pc:cxnChg chg="add del">
          <ac:chgData name="V M" userId="216c61d0cbbde6b1" providerId="LiveId" clId="{EBC327F6-949A-4E69-910A-F7E5299FD7E3}" dt="2022-05-07T22:29:59.817" v="3502" actId="26606"/>
          <ac:cxnSpMkLst>
            <pc:docMk/>
            <pc:sldMk cId="265522590" sldId="308"/>
            <ac:cxnSpMk id="54" creationId="{89EB8C68-FF1B-4849-867B-32D29B19F102}"/>
          </ac:cxnSpMkLst>
        </pc:cxnChg>
        <pc:cxnChg chg="add del">
          <ac:chgData name="V M" userId="216c61d0cbbde6b1" providerId="LiveId" clId="{EBC327F6-949A-4E69-910A-F7E5299FD7E3}" dt="2022-05-07T22:30:06.432" v="3504" actId="26606"/>
          <ac:cxnSpMkLst>
            <pc:docMk/>
            <pc:sldMk cId="265522590" sldId="308"/>
            <ac:cxnSpMk id="60" creationId="{E04A321A-A039-4720-87B4-66A4210E0D57}"/>
          </ac:cxnSpMkLst>
        </pc:cxnChg>
        <pc:cxnChg chg="add">
          <ac:chgData name="V M" userId="216c61d0cbbde6b1" providerId="LiveId" clId="{EBC327F6-949A-4E69-910A-F7E5299FD7E3}" dt="2022-05-07T22:30:06.435" v="3505" actId="26606"/>
          <ac:cxnSpMkLst>
            <pc:docMk/>
            <pc:sldMk cId="265522590" sldId="308"/>
            <ac:cxnSpMk id="63" creationId="{055CEADF-09EA-423C-8C45-F94AF44D5AF0}"/>
          </ac:cxnSpMkLst>
        </pc:cxnChg>
      </pc:sldChg>
      <pc:sldChg chg="del">
        <pc:chgData name="V M" userId="216c61d0cbbde6b1" providerId="LiveId" clId="{EBC327F6-949A-4E69-910A-F7E5299FD7E3}" dt="2022-05-07T22:33:46.700" v="3550" actId="47"/>
        <pc:sldMkLst>
          <pc:docMk/>
          <pc:sldMk cId="666608322" sldId="309"/>
        </pc:sldMkLst>
      </pc:sldChg>
      <pc:sldChg chg="modSp mod modNotesTx">
        <pc:chgData name="V M" userId="216c61d0cbbde6b1" providerId="LiveId" clId="{EBC327F6-949A-4E69-910A-F7E5299FD7E3}" dt="2022-05-07T22:20:48.409" v="3340" actId="20577"/>
        <pc:sldMkLst>
          <pc:docMk/>
          <pc:sldMk cId="745323415" sldId="311"/>
        </pc:sldMkLst>
        <pc:spChg chg="mod">
          <ac:chgData name="V M" userId="216c61d0cbbde6b1" providerId="LiveId" clId="{EBC327F6-949A-4E69-910A-F7E5299FD7E3}" dt="2022-05-07T22:20:48.409" v="3340" actId="20577"/>
          <ac:spMkLst>
            <pc:docMk/>
            <pc:sldMk cId="745323415" sldId="311"/>
            <ac:spMk id="3" creationId="{85B178D5-E73B-4F2D-8ADF-D5EAA3AF9E89}"/>
          </ac:spMkLst>
        </pc:spChg>
      </pc:sldChg>
      <pc:sldChg chg="addSp delSp modSp mod setBg modClrScheme chgLayout">
        <pc:chgData name="V M" userId="216c61d0cbbde6b1" providerId="LiveId" clId="{EBC327F6-949A-4E69-910A-F7E5299FD7E3}" dt="2022-05-06T09:59:13.102" v="139" actId="26606"/>
        <pc:sldMkLst>
          <pc:docMk/>
          <pc:sldMk cId="1724252674" sldId="312"/>
        </pc:sldMkLst>
        <pc:spChg chg="mod ord">
          <ac:chgData name="V M" userId="216c61d0cbbde6b1" providerId="LiveId" clId="{EBC327F6-949A-4E69-910A-F7E5299FD7E3}" dt="2022-05-06T09:59:13.102" v="139" actId="26606"/>
          <ac:spMkLst>
            <pc:docMk/>
            <pc:sldMk cId="1724252674" sldId="312"/>
            <ac:spMk id="2" creationId="{DAEE939E-91E9-46E4-9656-F7A810D718A5}"/>
          </ac:spMkLst>
        </pc:spChg>
        <pc:spChg chg="add del mod ord">
          <ac:chgData name="V M" userId="216c61d0cbbde6b1" providerId="LiveId" clId="{EBC327F6-949A-4E69-910A-F7E5299FD7E3}" dt="2022-05-06T09:59:13.102" v="139" actId="26606"/>
          <ac:spMkLst>
            <pc:docMk/>
            <pc:sldMk cId="1724252674" sldId="312"/>
            <ac:spMk id="3" creationId="{69B539E9-BBDF-4470-8E9D-0BDF187C7BEA}"/>
          </ac:spMkLst>
        </pc:spChg>
        <pc:spChg chg="add del">
          <ac:chgData name="V M" userId="216c61d0cbbde6b1" providerId="LiveId" clId="{EBC327F6-949A-4E69-910A-F7E5299FD7E3}" dt="2022-05-06T09:59:13.102" v="139" actId="26606"/>
          <ac:spMkLst>
            <pc:docMk/>
            <pc:sldMk cId="1724252674" sldId="312"/>
            <ac:spMk id="8" creationId="{39E3965E-AC41-4711-9D10-E25ABB132D86}"/>
          </ac:spMkLst>
        </pc:spChg>
        <pc:spChg chg="add del">
          <ac:chgData name="V M" userId="216c61d0cbbde6b1" providerId="LiveId" clId="{EBC327F6-949A-4E69-910A-F7E5299FD7E3}" dt="2022-05-06T09:59:13.102" v="139" actId="26606"/>
          <ac:spMkLst>
            <pc:docMk/>
            <pc:sldMk cId="1724252674" sldId="312"/>
            <ac:spMk id="12" creationId="{B601567C-4815-45C4-A8C8-DEF236232A30}"/>
          </ac:spMkLst>
        </pc:spChg>
        <pc:spChg chg="add del">
          <ac:chgData name="V M" userId="216c61d0cbbde6b1" providerId="LiveId" clId="{EBC327F6-949A-4E69-910A-F7E5299FD7E3}" dt="2022-05-06T09:59:13.102" v="139" actId="26606"/>
          <ac:spMkLst>
            <pc:docMk/>
            <pc:sldMk cId="1724252674" sldId="312"/>
            <ac:spMk id="16" creationId="{277711D3-2534-4918-8661-020829D71301}"/>
          </ac:spMkLst>
        </pc:spChg>
        <pc:spChg chg="add">
          <ac:chgData name="V M" userId="216c61d0cbbde6b1" providerId="LiveId" clId="{EBC327F6-949A-4E69-910A-F7E5299FD7E3}" dt="2022-05-06T09:59:13.102" v="139" actId="26606"/>
          <ac:spMkLst>
            <pc:docMk/>
            <pc:sldMk cId="1724252674" sldId="312"/>
            <ac:spMk id="22" creationId="{39E3965E-AC41-4711-9D10-E25ABB132D86}"/>
          </ac:spMkLst>
        </pc:spChg>
        <pc:spChg chg="add del">
          <ac:chgData name="V M" userId="216c61d0cbbde6b1" providerId="LiveId" clId="{EBC327F6-949A-4E69-910A-F7E5299FD7E3}" dt="2022-05-06T09:59:13.091" v="138" actId="26606"/>
          <ac:spMkLst>
            <pc:docMk/>
            <pc:sldMk cId="1724252674" sldId="312"/>
            <ac:spMk id="23" creationId="{39E3965E-AC41-4711-9D10-E25ABB132D86}"/>
          </ac:spMkLst>
        </pc:spChg>
        <pc:spChg chg="add">
          <ac:chgData name="V M" userId="216c61d0cbbde6b1" providerId="LiveId" clId="{EBC327F6-949A-4E69-910A-F7E5299FD7E3}" dt="2022-05-06T09:59:13.102" v="139" actId="26606"/>
          <ac:spMkLst>
            <pc:docMk/>
            <pc:sldMk cId="1724252674" sldId="312"/>
            <ac:spMk id="26" creationId="{A9286AD2-18A9-4868-A4E3-7A2097A20810}"/>
          </ac:spMkLst>
        </pc:spChg>
        <pc:spChg chg="add del">
          <ac:chgData name="V M" userId="216c61d0cbbde6b1" providerId="LiveId" clId="{EBC327F6-949A-4E69-910A-F7E5299FD7E3}" dt="2022-05-06T09:59:13.091" v="138" actId="26606"/>
          <ac:spMkLst>
            <pc:docMk/>
            <pc:sldMk cId="1724252674" sldId="312"/>
            <ac:spMk id="27" creationId="{EE362070-691D-44DB-98D4-BC61774B0E61}"/>
          </ac:spMkLst>
        </pc:spChg>
        <pc:spChg chg="add">
          <ac:chgData name="V M" userId="216c61d0cbbde6b1" providerId="LiveId" clId="{EBC327F6-949A-4E69-910A-F7E5299FD7E3}" dt="2022-05-06T09:59:13.102" v="139" actId="26606"/>
          <ac:spMkLst>
            <pc:docMk/>
            <pc:sldMk cId="1724252674" sldId="312"/>
            <ac:spMk id="30" creationId="{B0A5E7FB-1FB5-4C57-9C8C-70E550767218}"/>
          </ac:spMkLst>
        </pc:spChg>
        <pc:spChg chg="add del">
          <ac:chgData name="V M" userId="216c61d0cbbde6b1" providerId="LiveId" clId="{EBC327F6-949A-4E69-910A-F7E5299FD7E3}" dt="2022-05-06T09:59:13.091" v="138" actId="26606"/>
          <ac:spMkLst>
            <pc:docMk/>
            <pc:sldMk cId="1724252674" sldId="312"/>
            <ac:spMk id="31" creationId="{32DB1480-5B24-4B37-B70E-C74945DD914E}"/>
          </ac:spMkLst>
        </pc:spChg>
        <pc:picChg chg="del">
          <ac:chgData name="V M" userId="216c61d0cbbde6b1" providerId="LiveId" clId="{EBC327F6-949A-4E69-910A-F7E5299FD7E3}" dt="2022-05-06T09:58:37.083" v="124" actId="478"/>
          <ac:picMkLst>
            <pc:docMk/>
            <pc:sldMk cId="1724252674" sldId="312"/>
            <ac:picMk id="5" creationId="{E6A328FC-FB26-4F29-A309-F1DC70968A86}"/>
          </ac:picMkLst>
        </pc:picChg>
        <pc:picChg chg="add">
          <ac:chgData name="V M" userId="216c61d0cbbde6b1" providerId="LiveId" clId="{EBC327F6-949A-4E69-910A-F7E5299FD7E3}" dt="2022-05-06T09:59:13.102" v="139" actId="26606"/>
          <ac:picMkLst>
            <pc:docMk/>
            <pc:sldMk cId="1724252674" sldId="312"/>
            <ac:picMk id="18" creationId="{C4C7BE62-8DDE-21CB-8CD1-967D39571E93}"/>
          </ac:picMkLst>
        </pc:picChg>
        <pc:picChg chg="add del">
          <ac:chgData name="V M" userId="216c61d0cbbde6b1" providerId="LiveId" clId="{EBC327F6-949A-4E69-910A-F7E5299FD7E3}" dt="2022-05-06T09:59:13.091" v="138" actId="26606"/>
          <ac:picMkLst>
            <pc:docMk/>
            <pc:sldMk cId="1724252674" sldId="312"/>
            <ac:picMk id="20" creationId="{F21CA6C7-20F3-484B-6148-F4271BE72F00}"/>
          </ac:picMkLst>
        </pc:picChg>
        <pc:cxnChg chg="add del">
          <ac:chgData name="V M" userId="216c61d0cbbde6b1" providerId="LiveId" clId="{EBC327F6-949A-4E69-910A-F7E5299FD7E3}" dt="2022-05-06T09:59:13.102" v="139" actId="26606"/>
          <ac:cxnSpMkLst>
            <pc:docMk/>
            <pc:sldMk cId="1724252674" sldId="312"/>
            <ac:cxnSpMk id="10" creationId="{1F5DC8C3-BA5F-4EED-BB9A-A14272BD82A1}"/>
          </ac:cxnSpMkLst>
        </pc:cxnChg>
        <pc:cxnChg chg="add del">
          <ac:chgData name="V M" userId="216c61d0cbbde6b1" providerId="LiveId" clId="{EBC327F6-949A-4E69-910A-F7E5299FD7E3}" dt="2022-05-06T09:59:13.102" v="139" actId="26606"/>
          <ac:cxnSpMkLst>
            <pc:docMk/>
            <pc:sldMk cId="1724252674" sldId="312"/>
            <ac:cxnSpMk id="14" creationId="{9D2BBCA2-F039-47DF-B36F-39D7E7CC0090}"/>
          </ac:cxnSpMkLst>
        </pc:cxnChg>
        <pc:cxnChg chg="add">
          <ac:chgData name="V M" userId="216c61d0cbbde6b1" providerId="LiveId" clId="{EBC327F6-949A-4E69-910A-F7E5299FD7E3}" dt="2022-05-06T09:59:13.102" v="139" actId="26606"/>
          <ac:cxnSpMkLst>
            <pc:docMk/>
            <pc:sldMk cId="1724252674" sldId="312"/>
            <ac:cxnSpMk id="24" creationId="{1F5DC8C3-BA5F-4EED-BB9A-A14272BD82A1}"/>
          </ac:cxnSpMkLst>
        </pc:cxnChg>
        <pc:cxnChg chg="add del">
          <ac:chgData name="V M" userId="216c61d0cbbde6b1" providerId="LiveId" clId="{EBC327F6-949A-4E69-910A-F7E5299FD7E3}" dt="2022-05-06T09:59:13.091" v="138" actId="26606"/>
          <ac:cxnSpMkLst>
            <pc:docMk/>
            <pc:sldMk cId="1724252674" sldId="312"/>
            <ac:cxnSpMk id="25" creationId="{1F5DC8C3-BA5F-4EED-BB9A-A14272BD82A1}"/>
          </ac:cxnSpMkLst>
        </pc:cxnChg>
        <pc:cxnChg chg="add">
          <ac:chgData name="V M" userId="216c61d0cbbde6b1" providerId="LiveId" clId="{EBC327F6-949A-4E69-910A-F7E5299FD7E3}" dt="2022-05-06T09:59:13.102" v="139" actId="26606"/>
          <ac:cxnSpMkLst>
            <pc:docMk/>
            <pc:sldMk cId="1724252674" sldId="312"/>
            <ac:cxnSpMk id="28" creationId="{E7A7CD63-7EC3-44F3-95D0-595C4019FF24}"/>
          </ac:cxnSpMkLst>
        </pc:cxnChg>
        <pc:cxnChg chg="add del">
          <ac:chgData name="V M" userId="216c61d0cbbde6b1" providerId="LiveId" clId="{EBC327F6-949A-4E69-910A-F7E5299FD7E3}" dt="2022-05-06T09:59:13.091" v="138" actId="26606"/>
          <ac:cxnSpMkLst>
            <pc:docMk/>
            <pc:sldMk cId="1724252674" sldId="312"/>
            <ac:cxnSpMk id="29" creationId="{5A7EFE9C-DAE7-4ECA-BDB2-34E2534B8AB7}"/>
          </ac:cxnSpMkLst>
        </pc:cxnChg>
      </pc:sldChg>
      <pc:sldChg chg="addSp delSp modSp del mod modNotesTx">
        <pc:chgData name="V M" userId="216c61d0cbbde6b1" providerId="LiveId" clId="{EBC327F6-949A-4E69-910A-F7E5299FD7E3}" dt="2022-05-07T22:40:27.884" v="3679" actId="2696"/>
        <pc:sldMkLst>
          <pc:docMk/>
          <pc:sldMk cId="2184132760" sldId="313"/>
        </pc:sldMkLst>
        <pc:spChg chg="mod">
          <ac:chgData name="V M" userId="216c61d0cbbde6b1" providerId="LiveId" clId="{EBC327F6-949A-4E69-910A-F7E5299FD7E3}" dt="2022-05-07T22:38:21.263" v="3663" actId="20577"/>
          <ac:spMkLst>
            <pc:docMk/>
            <pc:sldMk cId="2184132760" sldId="313"/>
            <ac:spMk id="3" creationId="{85B178D5-E73B-4F2D-8ADF-D5EAA3AF9E89}"/>
          </ac:spMkLst>
        </pc:spChg>
        <pc:spChg chg="add del mod">
          <ac:chgData name="V M" userId="216c61d0cbbde6b1" providerId="LiveId" clId="{EBC327F6-949A-4E69-910A-F7E5299FD7E3}" dt="2022-05-07T22:40:05.773" v="3675" actId="164"/>
          <ac:spMkLst>
            <pc:docMk/>
            <pc:sldMk cId="2184132760" sldId="313"/>
            <ac:spMk id="4" creationId="{87B1E2D9-734A-2F86-0F4E-0BA5BE43BAFE}"/>
          </ac:spMkLst>
        </pc:spChg>
        <pc:spChg chg="add del mod">
          <ac:chgData name="V M" userId="216c61d0cbbde6b1" providerId="LiveId" clId="{EBC327F6-949A-4E69-910A-F7E5299FD7E3}" dt="2022-05-07T22:40:05.773" v="3675" actId="164"/>
          <ac:spMkLst>
            <pc:docMk/>
            <pc:sldMk cId="2184132760" sldId="313"/>
            <ac:spMk id="5" creationId="{0817DA93-65F9-CE82-6B70-2AB2B3FFFFA8}"/>
          </ac:spMkLst>
        </pc:spChg>
        <pc:spChg chg="add del mod">
          <ac:chgData name="V M" userId="216c61d0cbbde6b1" providerId="LiveId" clId="{EBC327F6-949A-4E69-910A-F7E5299FD7E3}" dt="2022-05-07T22:40:05.773" v="3675" actId="164"/>
          <ac:spMkLst>
            <pc:docMk/>
            <pc:sldMk cId="2184132760" sldId="313"/>
            <ac:spMk id="11" creationId="{AEEDB304-0FB3-4576-B5D4-C162882F3A62}"/>
          </ac:spMkLst>
        </pc:spChg>
        <pc:grpChg chg="add del mod">
          <ac:chgData name="V M" userId="216c61d0cbbde6b1" providerId="LiveId" clId="{EBC327F6-949A-4E69-910A-F7E5299FD7E3}" dt="2022-05-07T22:40:07.805" v="3676" actId="21"/>
          <ac:grpSpMkLst>
            <pc:docMk/>
            <pc:sldMk cId="2184132760" sldId="313"/>
            <ac:grpSpMk id="6" creationId="{F8BF316F-0677-FDE9-FEC5-B1BBC5CD0F7A}"/>
          </ac:grpSpMkLst>
        </pc:grpChg>
        <pc:picChg chg="mod">
          <ac:chgData name="V M" userId="216c61d0cbbde6b1" providerId="LiveId" clId="{EBC327F6-949A-4E69-910A-F7E5299FD7E3}" dt="2022-05-07T22:40:05.773" v="3675" actId="164"/>
          <ac:picMkLst>
            <pc:docMk/>
            <pc:sldMk cId="2184132760" sldId="313"/>
            <ac:picMk id="9" creationId="{681FD19E-4F53-48E4-90D6-6C3A7DE431E3}"/>
          </ac:picMkLst>
        </pc:picChg>
        <pc:picChg chg="mod">
          <ac:chgData name="V M" userId="216c61d0cbbde6b1" providerId="LiveId" clId="{EBC327F6-949A-4E69-910A-F7E5299FD7E3}" dt="2022-05-07T22:40:05.773" v="3675" actId="164"/>
          <ac:picMkLst>
            <pc:docMk/>
            <pc:sldMk cId="2184132760" sldId="313"/>
            <ac:picMk id="15" creationId="{430F1362-7F9B-462D-A072-7FAA30780FF7}"/>
          </ac:picMkLst>
        </pc:picChg>
      </pc:sldChg>
      <pc:sldChg chg="addSp delSp modSp new mod setBg modClrScheme delDesignElem chgLayout">
        <pc:chgData name="V M" userId="216c61d0cbbde6b1" providerId="LiveId" clId="{EBC327F6-949A-4E69-910A-F7E5299FD7E3}" dt="2022-05-07T22:48:41.106" v="3853" actId="6549"/>
        <pc:sldMkLst>
          <pc:docMk/>
          <pc:sldMk cId="620256876" sldId="314"/>
        </pc:sldMkLst>
        <pc:spChg chg="mod ord">
          <ac:chgData name="V M" userId="216c61d0cbbde6b1" providerId="LiveId" clId="{EBC327F6-949A-4E69-910A-F7E5299FD7E3}" dt="2022-05-06T14:19:04.376" v="2269" actId="20577"/>
          <ac:spMkLst>
            <pc:docMk/>
            <pc:sldMk cId="620256876" sldId="314"/>
            <ac:spMk id="2" creationId="{6089C15D-3180-66E6-4AB2-55F87C2E77D6}"/>
          </ac:spMkLst>
        </pc:spChg>
        <pc:spChg chg="add mod">
          <ac:chgData name="V M" userId="216c61d0cbbde6b1" providerId="LiveId" clId="{EBC327F6-949A-4E69-910A-F7E5299FD7E3}" dt="2022-05-07T22:48:41.106" v="3853" actId="6549"/>
          <ac:spMkLst>
            <pc:docMk/>
            <pc:sldMk cId="620256876" sldId="314"/>
            <ac:spMk id="3" creationId="{056D3BDB-1310-EB3E-24EA-E0EC0289A198}"/>
          </ac:spMkLst>
        </pc:spChg>
        <pc:spChg chg="add mod">
          <ac:chgData name="V M" userId="216c61d0cbbde6b1" providerId="LiveId" clId="{EBC327F6-949A-4E69-910A-F7E5299FD7E3}" dt="2022-05-07T22:47:20.684" v="3817" actId="21"/>
          <ac:spMkLst>
            <pc:docMk/>
            <pc:sldMk cId="620256876" sldId="314"/>
            <ac:spMk id="4" creationId="{69886BE9-E365-8680-DA66-0FD4BD647F90}"/>
          </ac:spMkLst>
        </pc:spChg>
        <pc:spChg chg="add del">
          <ac:chgData name="V M" userId="216c61d0cbbde6b1" providerId="LiveId" clId="{EBC327F6-949A-4E69-910A-F7E5299FD7E3}" dt="2022-05-06T10:46:26.530" v="645" actId="700"/>
          <ac:spMkLst>
            <pc:docMk/>
            <pc:sldMk cId="620256876" sldId="314"/>
            <ac:spMk id="10" creationId="{416A0E3C-60E6-4F39-BC55-5F7C224E1F7C}"/>
          </ac:spMkLst>
        </pc:spChg>
        <pc:spChg chg="add del mod ord">
          <ac:chgData name="V M" userId="216c61d0cbbde6b1" providerId="LiveId" clId="{EBC327F6-949A-4E69-910A-F7E5299FD7E3}" dt="2022-05-06T10:46:26.530" v="645" actId="700"/>
          <ac:spMkLst>
            <pc:docMk/>
            <pc:sldMk cId="620256876" sldId="314"/>
            <ac:spMk id="11" creationId="{1FD31E84-5BD6-A1E5-0D32-32A02AD8B2F4}"/>
          </ac:spMkLst>
        </pc:spChg>
        <pc:spChg chg="add del">
          <ac:chgData name="V M" userId="216c61d0cbbde6b1" providerId="LiveId" clId="{EBC327F6-949A-4E69-910A-F7E5299FD7E3}" dt="2022-05-06T10:46:26.530" v="645" actId="700"/>
          <ac:spMkLst>
            <pc:docMk/>
            <pc:sldMk cId="620256876" sldId="314"/>
            <ac:spMk id="14" creationId="{67B74F2B-9534-4540-96B0-5C8E958B940F}"/>
          </ac:spMkLst>
        </pc:spChg>
        <pc:spChg chg="add del">
          <ac:chgData name="V M" userId="216c61d0cbbde6b1" providerId="LiveId" clId="{EBC327F6-949A-4E69-910A-F7E5299FD7E3}" dt="2022-05-06T10:46:26.530" v="645" actId="700"/>
          <ac:spMkLst>
            <pc:docMk/>
            <pc:sldMk cId="620256876" sldId="314"/>
            <ac:spMk id="18" creationId="{C1B60310-C5C3-46A0-A452-2A0B008434DA}"/>
          </ac:spMkLst>
        </pc:spChg>
        <pc:grpChg chg="add del mod">
          <ac:chgData name="V M" userId="216c61d0cbbde6b1" providerId="LiveId" clId="{EBC327F6-949A-4E69-910A-F7E5299FD7E3}" dt="2022-05-07T22:48:07.742" v="3850" actId="478"/>
          <ac:grpSpMkLst>
            <pc:docMk/>
            <pc:sldMk cId="620256876" sldId="314"/>
            <ac:grpSpMk id="5" creationId="{0FC5FA17-495D-9D47-8202-4963554626CA}"/>
          </ac:grpSpMkLst>
        </pc:grpChg>
        <pc:picChg chg="add del">
          <ac:chgData name="V M" userId="216c61d0cbbde6b1" providerId="LiveId" clId="{EBC327F6-949A-4E69-910A-F7E5299FD7E3}" dt="2022-05-06T10:46:26.307" v="644" actId="478"/>
          <ac:picMkLst>
            <pc:docMk/>
            <pc:sldMk cId="620256876" sldId="314"/>
            <ac:picMk id="6" creationId="{F2833C86-3CE8-4E1D-0F43-655FB48B4EEE}"/>
          </ac:picMkLst>
        </pc:picChg>
        <pc:picChg chg="add mod">
          <ac:chgData name="V M" userId="216c61d0cbbde6b1" providerId="LiveId" clId="{EBC327F6-949A-4E69-910A-F7E5299FD7E3}" dt="2022-05-06T11:10:20.410" v="1499" actId="164"/>
          <ac:picMkLst>
            <pc:docMk/>
            <pc:sldMk cId="620256876" sldId="314"/>
            <ac:picMk id="7" creationId="{3EF00A0A-99ED-F208-A690-388652D5A731}"/>
          </ac:picMkLst>
        </pc:picChg>
        <pc:picChg chg="add del mod">
          <ac:chgData name="V M" userId="216c61d0cbbde6b1" providerId="LiveId" clId="{EBC327F6-949A-4E69-910A-F7E5299FD7E3}" dt="2022-05-06T17:51:42.388" v="2939" actId="478"/>
          <ac:picMkLst>
            <pc:docMk/>
            <pc:sldMk cId="620256876" sldId="314"/>
            <ac:picMk id="9" creationId="{1FA652C8-27B4-9DD7-D859-C2224A01F6D8}"/>
          </ac:picMkLst>
        </pc:picChg>
        <pc:picChg chg="add mod">
          <ac:chgData name="V M" userId="216c61d0cbbde6b1" providerId="LiveId" clId="{EBC327F6-949A-4E69-910A-F7E5299FD7E3}" dt="2022-05-06T11:10:20.410" v="1499" actId="164"/>
          <ac:picMkLst>
            <pc:docMk/>
            <pc:sldMk cId="620256876" sldId="314"/>
            <ac:picMk id="1026" creationId="{064AB3B0-BD52-2FB5-C59B-AC80DF564EB1}"/>
          </ac:picMkLst>
        </pc:picChg>
        <pc:cxnChg chg="add del">
          <ac:chgData name="V M" userId="216c61d0cbbde6b1" providerId="LiveId" clId="{EBC327F6-949A-4E69-910A-F7E5299FD7E3}" dt="2022-05-06T10:46:26.530" v="645" actId="700"/>
          <ac:cxnSpMkLst>
            <pc:docMk/>
            <pc:sldMk cId="620256876" sldId="314"/>
            <ac:cxnSpMk id="12" creationId="{C5025DAC-8B93-4160-B017-3A274A5828C0}"/>
          </ac:cxnSpMkLst>
        </pc:cxnChg>
        <pc:cxnChg chg="add del">
          <ac:chgData name="V M" userId="216c61d0cbbde6b1" providerId="LiveId" clId="{EBC327F6-949A-4E69-910A-F7E5299FD7E3}" dt="2022-05-06T10:46:26.530" v="645" actId="700"/>
          <ac:cxnSpMkLst>
            <pc:docMk/>
            <pc:sldMk cId="620256876" sldId="314"/>
            <ac:cxnSpMk id="16" creationId="{33BECB2B-2CFA-412C-880F-C4B60974936F}"/>
          </ac:cxnSpMkLst>
        </pc:cxnChg>
      </pc:sldChg>
      <pc:sldChg chg="addSp delSp modSp add mod">
        <pc:chgData name="V M" userId="216c61d0cbbde6b1" providerId="LiveId" clId="{EBC327F6-949A-4E69-910A-F7E5299FD7E3}" dt="2022-05-07T22:48:57.531" v="3855" actId="6549"/>
        <pc:sldMkLst>
          <pc:docMk/>
          <pc:sldMk cId="3786755949" sldId="315"/>
        </pc:sldMkLst>
        <pc:spChg chg="mod">
          <ac:chgData name="V M" userId="216c61d0cbbde6b1" providerId="LiveId" clId="{EBC327F6-949A-4E69-910A-F7E5299FD7E3}" dt="2022-05-06T14:20:39.052" v="2331" actId="20577"/>
          <ac:spMkLst>
            <pc:docMk/>
            <pc:sldMk cId="3786755949" sldId="315"/>
            <ac:spMk id="2" creationId="{6089C15D-3180-66E6-4AB2-55F87C2E77D6}"/>
          </ac:spMkLst>
        </pc:spChg>
        <pc:spChg chg="mod">
          <ac:chgData name="V M" userId="216c61d0cbbde6b1" providerId="LiveId" clId="{EBC327F6-949A-4E69-910A-F7E5299FD7E3}" dt="2022-05-07T22:48:57.531" v="3855" actId="6549"/>
          <ac:spMkLst>
            <pc:docMk/>
            <pc:sldMk cId="3786755949" sldId="315"/>
            <ac:spMk id="3" creationId="{056D3BDB-1310-EB3E-24EA-E0EC0289A198}"/>
          </ac:spMkLst>
        </pc:spChg>
        <pc:spChg chg="del mod">
          <ac:chgData name="V M" userId="216c61d0cbbde6b1" providerId="LiveId" clId="{EBC327F6-949A-4E69-910A-F7E5299FD7E3}" dt="2022-05-07T22:46:00.392" v="3803"/>
          <ac:spMkLst>
            <pc:docMk/>
            <pc:sldMk cId="3786755949" sldId="315"/>
            <ac:spMk id="4" creationId="{69886BE9-E365-8680-DA66-0FD4BD647F90}"/>
          </ac:spMkLst>
        </pc:spChg>
        <pc:grpChg chg="add del mod">
          <ac:chgData name="V M" userId="216c61d0cbbde6b1" providerId="LiveId" clId="{EBC327F6-949A-4E69-910A-F7E5299FD7E3}" dt="2022-05-07T22:45:39.036" v="3798" actId="478"/>
          <ac:grpSpMkLst>
            <pc:docMk/>
            <pc:sldMk cId="3786755949" sldId="315"/>
            <ac:grpSpMk id="8" creationId="{6FA79AE9-60D2-B815-627E-8560880648B6}"/>
          </ac:grpSpMkLst>
        </pc:grpChg>
        <pc:picChg chg="add del mod">
          <ac:chgData name="V M" userId="216c61d0cbbde6b1" providerId="LiveId" clId="{EBC327F6-949A-4E69-910A-F7E5299FD7E3}" dt="2022-05-07T22:45:39.036" v="3798" actId="478"/>
          <ac:picMkLst>
            <pc:docMk/>
            <pc:sldMk cId="3786755949" sldId="315"/>
            <ac:picMk id="5" creationId="{BD6E351C-E8D7-7AED-3215-CB6DD259597F}"/>
          </ac:picMkLst>
        </pc:picChg>
        <pc:picChg chg="del">
          <ac:chgData name="V M" userId="216c61d0cbbde6b1" providerId="LiveId" clId="{EBC327F6-949A-4E69-910A-F7E5299FD7E3}" dt="2022-05-06T10:53:50.634" v="847" actId="478"/>
          <ac:picMkLst>
            <pc:docMk/>
            <pc:sldMk cId="3786755949" sldId="315"/>
            <ac:picMk id="7" creationId="{3EF00A0A-99ED-F208-A690-388652D5A731}"/>
          </ac:picMkLst>
        </pc:picChg>
        <pc:picChg chg="del">
          <ac:chgData name="V M" userId="216c61d0cbbde6b1" providerId="LiveId" clId="{EBC327F6-949A-4E69-910A-F7E5299FD7E3}" dt="2022-05-06T10:53:51.361" v="848" actId="478"/>
          <ac:picMkLst>
            <pc:docMk/>
            <pc:sldMk cId="3786755949" sldId="315"/>
            <ac:picMk id="9" creationId="{1FA652C8-27B4-9DD7-D859-C2224A01F6D8}"/>
          </ac:picMkLst>
        </pc:picChg>
        <pc:picChg chg="del">
          <ac:chgData name="V M" userId="216c61d0cbbde6b1" providerId="LiveId" clId="{EBC327F6-949A-4E69-910A-F7E5299FD7E3}" dt="2022-05-06T10:53:50.024" v="846" actId="478"/>
          <ac:picMkLst>
            <pc:docMk/>
            <pc:sldMk cId="3786755949" sldId="315"/>
            <ac:picMk id="1026" creationId="{064AB3B0-BD52-2FB5-C59B-AC80DF564EB1}"/>
          </ac:picMkLst>
        </pc:picChg>
      </pc:sldChg>
      <pc:sldChg chg="addSp delSp modSp add mod">
        <pc:chgData name="V M" userId="216c61d0cbbde6b1" providerId="LiveId" clId="{EBC327F6-949A-4E69-910A-F7E5299FD7E3}" dt="2022-05-07T22:50:16.209" v="3879" actId="20577"/>
        <pc:sldMkLst>
          <pc:docMk/>
          <pc:sldMk cId="2364869482" sldId="316"/>
        </pc:sldMkLst>
        <pc:spChg chg="mod">
          <ac:chgData name="V M" userId="216c61d0cbbde6b1" providerId="LiveId" clId="{EBC327F6-949A-4E69-910A-F7E5299FD7E3}" dt="2022-05-06T14:25:41.218" v="2423" actId="20577"/>
          <ac:spMkLst>
            <pc:docMk/>
            <pc:sldMk cId="2364869482" sldId="316"/>
            <ac:spMk id="2" creationId="{6089C15D-3180-66E6-4AB2-55F87C2E77D6}"/>
          </ac:spMkLst>
        </pc:spChg>
        <pc:spChg chg="mod">
          <ac:chgData name="V M" userId="216c61d0cbbde6b1" providerId="LiveId" clId="{EBC327F6-949A-4E69-910A-F7E5299FD7E3}" dt="2022-05-07T22:50:16.209" v="3879" actId="20577"/>
          <ac:spMkLst>
            <pc:docMk/>
            <pc:sldMk cId="2364869482" sldId="316"/>
            <ac:spMk id="3" creationId="{056D3BDB-1310-EB3E-24EA-E0EC0289A198}"/>
          </ac:spMkLst>
        </pc:spChg>
        <pc:spChg chg="mod">
          <ac:chgData name="V M" userId="216c61d0cbbde6b1" providerId="LiveId" clId="{EBC327F6-949A-4E69-910A-F7E5299FD7E3}" dt="2022-05-07T22:49:33.012" v="3861" actId="478"/>
          <ac:spMkLst>
            <pc:docMk/>
            <pc:sldMk cId="2364869482" sldId="316"/>
            <ac:spMk id="4" creationId="{69886BE9-E365-8680-DA66-0FD4BD647F90}"/>
          </ac:spMkLst>
        </pc:spChg>
        <pc:grpChg chg="add del mod">
          <ac:chgData name="V M" userId="216c61d0cbbde6b1" providerId="LiveId" clId="{EBC327F6-949A-4E69-910A-F7E5299FD7E3}" dt="2022-05-07T22:49:33.012" v="3861" actId="478"/>
          <ac:grpSpMkLst>
            <pc:docMk/>
            <pc:sldMk cId="2364869482" sldId="316"/>
            <ac:grpSpMk id="7" creationId="{10D8C28B-7BAE-8A6D-D1CA-F431FA101C0F}"/>
          </ac:grpSpMkLst>
        </pc:grpChg>
        <pc:picChg chg="del mod">
          <ac:chgData name="V M" userId="216c61d0cbbde6b1" providerId="LiveId" clId="{EBC327F6-949A-4E69-910A-F7E5299FD7E3}" dt="2022-05-07T22:49:33.012" v="3861" actId="478"/>
          <ac:picMkLst>
            <pc:docMk/>
            <pc:sldMk cId="2364869482" sldId="316"/>
            <ac:picMk id="5" creationId="{BD6E351C-E8D7-7AED-3215-CB6DD259597F}"/>
          </ac:picMkLst>
        </pc:picChg>
      </pc:sldChg>
      <pc:sldChg chg="addSp delSp modSp add mod">
        <pc:chgData name="V M" userId="216c61d0cbbde6b1" providerId="LiveId" clId="{EBC327F6-949A-4E69-910A-F7E5299FD7E3}" dt="2022-05-07T22:50:56.829" v="3887" actId="6549"/>
        <pc:sldMkLst>
          <pc:docMk/>
          <pc:sldMk cId="2398616761" sldId="317"/>
        </pc:sldMkLst>
        <pc:spChg chg="mod">
          <ac:chgData name="V M" userId="216c61d0cbbde6b1" providerId="LiveId" clId="{EBC327F6-949A-4E69-910A-F7E5299FD7E3}" dt="2022-05-06T14:26:07.418" v="2473" actId="20577"/>
          <ac:spMkLst>
            <pc:docMk/>
            <pc:sldMk cId="2398616761" sldId="317"/>
            <ac:spMk id="2" creationId="{6089C15D-3180-66E6-4AB2-55F87C2E77D6}"/>
          </ac:spMkLst>
        </pc:spChg>
        <pc:spChg chg="mod">
          <ac:chgData name="V M" userId="216c61d0cbbde6b1" providerId="LiveId" clId="{EBC327F6-949A-4E69-910A-F7E5299FD7E3}" dt="2022-05-07T22:50:56.829" v="3887" actId="6549"/>
          <ac:spMkLst>
            <pc:docMk/>
            <pc:sldMk cId="2398616761" sldId="317"/>
            <ac:spMk id="3" creationId="{056D3BDB-1310-EB3E-24EA-E0EC0289A198}"/>
          </ac:spMkLst>
        </pc:spChg>
        <pc:spChg chg="del mod">
          <ac:chgData name="V M" userId="216c61d0cbbde6b1" providerId="LiveId" clId="{EBC327F6-949A-4E69-910A-F7E5299FD7E3}" dt="2022-05-07T22:49:57.125" v="3870"/>
          <ac:spMkLst>
            <pc:docMk/>
            <pc:sldMk cId="2398616761" sldId="317"/>
            <ac:spMk id="4" creationId="{69886BE9-E365-8680-DA66-0FD4BD647F90}"/>
          </ac:spMkLst>
        </pc:spChg>
        <pc:picChg chg="del">
          <ac:chgData name="V M" userId="216c61d0cbbde6b1" providerId="LiveId" clId="{EBC327F6-949A-4E69-910A-F7E5299FD7E3}" dt="2022-05-06T11:07:23.769" v="1392" actId="478"/>
          <ac:picMkLst>
            <pc:docMk/>
            <pc:sldMk cId="2398616761" sldId="317"/>
            <ac:picMk id="5" creationId="{BD6E351C-E8D7-7AED-3215-CB6DD259597F}"/>
          </ac:picMkLst>
        </pc:picChg>
        <pc:picChg chg="add del mod">
          <ac:chgData name="V M" userId="216c61d0cbbde6b1" providerId="LiveId" clId="{EBC327F6-949A-4E69-910A-F7E5299FD7E3}" dt="2022-05-07T22:49:57.124" v="3868" actId="478"/>
          <ac:picMkLst>
            <pc:docMk/>
            <pc:sldMk cId="2398616761" sldId="317"/>
            <ac:picMk id="8" creationId="{7BF2D41D-A0A0-B9F0-84F5-253EFE24DCA9}"/>
          </ac:picMkLst>
        </pc:picChg>
        <pc:picChg chg="add del mod">
          <ac:chgData name="V M" userId="216c61d0cbbde6b1" providerId="LiveId" clId="{EBC327F6-949A-4E69-910A-F7E5299FD7E3}" dt="2022-05-07T22:49:58.060" v="3871" actId="478"/>
          <ac:picMkLst>
            <pc:docMk/>
            <pc:sldMk cId="2398616761" sldId="317"/>
            <ac:picMk id="11" creationId="{AE9A8DC5-721A-2E16-A500-60118C8BD778}"/>
          </ac:picMkLst>
        </pc:picChg>
      </pc:sldChg>
      <pc:sldChg chg="addSp delSp modSp new mod setBg delDesignElem chgLayout">
        <pc:chgData name="V M" userId="216c61d0cbbde6b1" providerId="LiveId" clId="{EBC327F6-949A-4E69-910A-F7E5299FD7E3}" dt="2022-05-08T17:21:52.643" v="4021" actId="20577"/>
        <pc:sldMkLst>
          <pc:docMk/>
          <pc:sldMk cId="1655887441" sldId="318"/>
        </pc:sldMkLst>
        <pc:spChg chg="mod ord">
          <ac:chgData name="V M" userId="216c61d0cbbde6b1" providerId="LiveId" clId="{EBC327F6-949A-4E69-910A-F7E5299FD7E3}" dt="2022-05-07T22:53:05.886" v="3911" actId="20577"/>
          <ac:spMkLst>
            <pc:docMk/>
            <pc:sldMk cId="1655887441" sldId="318"/>
            <ac:spMk id="2" creationId="{E2B21723-5E65-0210-CEC4-630BDA8E096F}"/>
          </ac:spMkLst>
        </pc:spChg>
        <pc:spChg chg="add mod">
          <ac:chgData name="V M" userId="216c61d0cbbde6b1" providerId="LiveId" clId="{EBC327F6-949A-4E69-910A-F7E5299FD7E3}" dt="2022-05-08T17:21:52.643" v="4021" actId="20577"/>
          <ac:spMkLst>
            <pc:docMk/>
            <pc:sldMk cId="1655887441" sldId="318"/>
            <ac:spMk id="3" creationId="{57B3217D-B6E4-1B28-C1B0-96F2BC783166}"/>
          </ac:spMkLst>
        </pc:spChg>
        <pc:spChg chg="del mod">
          <ac:chgData name="V M" userId="216c61d0cbbde6b1" providerId="LiveId" clId="{EBC327F6-949A-4E69-910A-F7E5299FD7E3}" dt="2022-05-06T12:58:05.053" v="2158" actId="931"/>
          <ac:spMkLst>
            <pc:docMk/>
            <pc:sldMk cId="1655887441" sldId="318"/>
            <ac:spMk id="3" creationId="{CF5171E4-DE7B-83E0-FECF-1E61393CF258}"/>
          </ac:spMkLst>
        </pc:spChg>
        <pc:spChg chg="add del">
          <ac:chgData name="V M" userId="216c61d0cbbde6b1" providerId="LiveId" clId="{EBC327F6-949A-4E69-910A-F7E5299FD7E3}" dt="2022-05-06T13:56:09.694" v="2169" actId="700"/>
          <ac:spMkLst>
            <pc:docMk/>
            <pc:sldMk cId="1655887441" sldId="318"/>
            <ac:spMk id="8" creationId="{3741B58E-3B65-4A01-A276-975AB2CF8A08}"/>
          </ac:spMkLst>
        </pc:spChg>
        <pc:spChg chg="add del">
          <ac:chgData name="V M" userId="216c61d0cbbde6b1" providerId="LiveId" clId="{EBC327F6-949A-4E69-910A-F7E5299FD7E3}" dt="2022-05-06T13:56:09.694" v="2169" actId="700"/>
          <ac:spMkLst>
            <pc:docMk/>
            <pc:sldMk cId="1655887441" sldId="318"/>
            <ac:spMk id="10" creationId="{7AAC67C3-831B-4AB1-A259-DFB839CAFAFC}"/>
          </ac:spMkLst>
        </pc:spChg>
        <pc:spChg chg="add del mod">
          <ac:chgData name="V M" userId="216c61d0cbbde6b1" providerId="LiveId" clId="{EBC327F6-949A-4E69-910A-F7E5299FD7E3}" dt="2022-05-06T13:51:17.187" v="2161" actId="478"/>
          <ac:spMkLst>
            <pc:docMk/>
            <pc:sldMk cId="1655887441" sldId="318"/>
            <ac:spMk id="11" creationId="{C8F30D50-2A9E-CA9C-9C4F-3EBF9E50738E}"/>
          </ac:spMkLst>
        </pc:spChg>
        <pc:spChg chg="add del mod">
          <ac:chgData name="V M" userId="216c61d0cbbde6b1" providerId="LiveId" clId="{EBC327F6-949A-4E69-910A-F7E5299FD7E3}" dt="2022-05-07T22:53:11.796" v="3912" actId="478"/>
          <ac:spMkLst>
            <pc:docMk/>
            <pc:sldMk cId="1655887441" sldId="318"/>
            <ac:spMk id="14" creationId="{A783E7D8-7244-529E-3D6B-963F1FFC5581}"/>
          </ac:spMkLst>
        </pc:spChg>
        <pc:spChg chg="add del mod">
          <ac:chgData name="V M" userId="216c61d0cbbde6b1" providerId="LiveId" clId="{EBC327F6-949A-4E69-910A-F7E5299FD7E3}" dt="2022-05-07T22:53:11.796" v="3912" actId="478"/>
          <ac:spMkLst>
            <pc:docMk/>
            <pc:sldMk cId="1655887441" sldId="318"/>
            <ac:spMk id="15" creationId="{2A7C3704-1E59-7AA0-20A9-01A5AEBD9919}"/>
          </ac:spMkLst>
        </pc:spChg>
        <pc:spChg chg="mod">
          <ac:chgData name="V M" userId="216c61d0cbbde6b1" providerId="LiveId" clId="{EBC327F6-949A-4E69-910A-F7E5299FD7E3}" dt="2022-05-06T13:52:04.166" v="2162"/>
          <ac:spMkLst>
            <pc:docMk/>
            <pc:sldMk cId="1655887441" sldId="318"/>
            <ac:spMk id="17" creationId="{F9700D79-7AE2-FF44-2530-3BACB69346F8}"/>
          </ac:spMkLst>
        </pc:spChg>
        <pc:spChg chg="mod">
          <ac:chgData name="V M" userId="216c61d0cbbde6b1" providerId="LiveId" clId="{EBC327F6-949A-4E69-910A-F7E5299FD7E3}" dt="2022-05-06T13:52:04.166" v="2162"/>
          <ac:spMkLst>
            <pc:docMk/>
            <pc:sldMk cId="1655887441" sldId="318"/>
            <ac:spMk id="18" creationId="{360A8F71-14B3-10BC-DD13-A3D54CD4E72E}"/>
          </ac:spMkLst>
        </pc:spChg>
        <pc:spChg chg="mod">
          <ac:chgData name="V M" userId="216c61d0cbbde6b1" providerId="LiveId" clId="{EBC327F6-949A-4E69-910A-F7E5299FD7E3}" dt="2022-05-06T13:52:04.166" v="2162"/>
          <ac:spMkLst>
            <pc:docMk/>
            <pc:sldMk cId="1655887441" sldId="318"/>
            <ac:spMk id="19" creationId="{47E8A89F-8F36-1521-B6E5-C7042ED37B21}"/>
          </ac:spMkLst>
        </pc:spChg>
        <pc:spChg chg="add del mod">
          <ac:chgData name="V M" userId="216c61d0cbbde6b1" providerId="LiveId" clId="{EBC327F6-949A-4E69-910A-F7E5299FD7E3}" dt="2022-05-07T22:53:11.796" v="3912" actId="478"/>
          <ac:spMkLst>
            <pc:docMk/>
            <pc:sldMk cId="1655887441" sldId="318"/>
            <ac:spMk id="20" creationId="{EBB621B8-9DB7-229C-6CB1-BEEC79169AD2}"/>
          </ac:spMkLst>
        </pc:spChg>
        <pc:spChg chg="add del mod">
          <ac:chgData name="V M" userId="216c61d0cbbde6b1" providerId="LiveId" clId="{EBC327F6-949A-4E69-910A-F7E5299FD7E3}" dt="2022-05-07T22:53:11.796" v="3912" actId="478"/>
          <ac:spMkLst>
            <pc:docMk/>
            <pc:sldMk cId="1655887441" sldId="318"/>
            <ac:spMk id="21" creationId="{76741B3A-EC86-DA41-6FEE-8AFE4A0B1618}"/>
          </ac:spMkLst>
        </pc:spChg>
        <pc:spChg chg="add del mod">
          <ac:chgData name="V M" userId="216c61d0cbbde6b1" providerId="LiveId" clId="{EBC327F6-949A-4E69-910A-F7E5299FD7E3}" dt="2022-05-07T22:53:11.796" v="3912" actId="478"/>
          <ac:spMkLst>
            <pc:docMk/>
            <pc:sldMk cId="1655887441" sldId="318"/>
            <ac:spMk id="22" creationId="{E134FD30-9A01-6BD2-704B-82C09B8E41D6}"/>
          </ac:spMkLst>
        </pc:spChg>
        <pc:spChg chg="add del mod">
          <ac:chgData name="V M" userId="216c61d0cbbde6b1" providerId="LiveId" clId="{EBC327F6-949A-4E69-910A-F7E5299FD7E3}" dt="2022-05-07T22:53:11.796" v="3912" actId="478"/>
          <ac:spMkLst>
            <pc:docMk/>
            <pc:sldMk cId="1655887441" sldId="318"/>
            <ac:spMk id="23" creationId="{D41B22A3-3595-076A-4AD3-83097E3E5EB2}"/>
          </ac:spMkLst>
        </pc:spChg>
        <pc:spChg chg="add del mod">
          <ac:chgData name="V M" userId="216c61d0cbbde6b1" providerId="LiveId" clId="{EBC327F6-949A-4E69-910A-F7E5299FD7E3}" dt="2022-05-07T22:53:11.796" v="3912" actId="478"/>
          <ac:spMkLst>
            <pc:docMk/>
            <pc:sldMk cId="1655887441" sldId="318"/>
            <ac:spMk id="26" creationId="{8C5CD4CF-9935-863A-FD00-6C13468FCDD3}"/>
          </ac:spMkLst>
        </pc:spChg>
        <pc:spChg chg="add mod">
          <ac:chgData name="V M" userId="216c61d0cbbde6b1" providerId="LiveId" clId="{EBC327F6-949A-4E69-910A-F7E5299FD7E3}" dt="2022-05-06T14:01:43.702" v="2176" actId="164"/>
          <ac:spMkLst>
            <pc:docMk/>
            <pc:sldMk cId="1655887441" sldId="318"/>
            <ac:spMk id="28" creationId="{0BD1863E-DE0F-7F82-B1B6-B04C68F5786A}"/>
          </ac:spMkLst>
        </pc:spChg>
        <pc:spChg chg="add del mod">
          <ac:chgData name="V M" userId="216c61d0cbbde6b1" providerId="LiveId" clId="{EBC327F6-949A-4E69-910A-F7E5299FD7E3}" dt="2022-05-07T22:53:11.796" v="3912" actId="478"/>
          <ac:spMkLst>
            <pc:docMk/>
            <pc:sldMk cId="1655887441" sldId="318"/>
            <ac:spMk id="29" creationId="{74F3B67F-3BF6-D079-5C65-8F1B788A5C51}"/>
          </ac:spMkLst>
        </pc:spChg>
        <pc:spChg chg="mod">
          <ac:chgData name="V M" userId="216c61d0cbbde6b1" providerId="LiveId" clId="{EBC327F6-949A-4E69-910A-F7E5299FD7E3}" dt="2022-05-06T13:55:35.043" v="2166"/>
          <ac:spMkLst>
            <pc:docMk/>
            <pc:sldMk cId="1655887441" sldId="318"/>
            <ac:spMk id="31" creationId="{A8D312EB-54D0-3522-F2F2-D5ADF7B9D9AB}"/>
          </ac:spMkLst>
        </pc:spChg>
        <pc:spChg chg="mod">
          <ac:chgData name="V M" userId="216c61d0cbbde6b1" providerId="LiveId" clId="{EBC327F6-949A-4E69-910A-F7E5299FD7E3}" dt="2022-05-06T13:55:35.043" v="2166"/>
          <ac:spMkLst>
            <pc:docMk/>
            <pc:sldMk cId="1655887441" sldId="318"/>
            <ac:spMk id="32" creationId="{250826EF-A472-A241-C65D-504E5F4048A4}"/>
          </ac:spMkLst>
        </pc:spChg>
        <pc:spChg chg="mod">
          <ac:chgData name="V M" userId="216c61d0cbbde6b1" providerId="LiveId" clId="{EBC327F6-949A-4E69-910A-F7E5299FD7E3}" dt="2022-05-06T13:55:35.043" v="2166"/>
          <ac:spMkLst>
            <pc:docMk/>
            <pc:sldMk cId="1655887441" sldId="318"/>
            <ac:spMk id="33" creationId="{807B0C04-5AF4-1E0C-9283-BC37C18A3F76}"/>
          </ac:spMkLst>
        </pc:spChg>
        <pc:spChg chg="add del mod">
          <ac:chgData name="V M" userId="216c61d0cbbde6b1" providerId="LiveId" clId="{EBC327F6-949A-4E69-910A-F7E5299FD7E3}" dt="2022-05-07T22:53:11.796" v="3912" actId="478"/>
          <ac:spMkLst>
            <pc:docMk/>
            <pc:sldMk cId="1655887441" sldId="318"/>
            <ac:spMk id="34" creationId="{167C6CF9-2EF2-0FEC-4ADE-9609979BFC14}"/>
          </ac:spMkLst>
        </pc:spChg>
        <pc:spChg chg="add del mod">
          <ac:chgData name="V M" userId="216c61d0cbbde6b1" providerId="LiveId" clId="{EBC327F6-949A-4E69-910A-F7E5299FD7E3}" dt="2022-05-07T22:53:11.796" v="3912" actId="478"/>
          <ac:spMkLst>
            <pc:docMk/>
            <pc:sldMk cId="1655887441" sldId="318"/>
            <ac:spMk id="35" creationId="{36D7BAA7-2C4F-E383-2280-C1E247DE60E1}"/>
          </ac:spMkLst>
        </pc:spChg>
        <pc:spChg chg="add del mod">
          <ac:chgData name="V M" userId="216c61d0cbbde6b1" providerId="LiveId" clId="{EBC327F6-949A-4E69-910A-F7E5299FD7E3}" dt="2022-05-07T22:53:11.796" v="3912" actId="478"/>
          <ac:spMkLst>
            <pc:docMk/>
            <pc:sldMk cId="1655887441" sldId="318"/>
            <ac:spMk id="36" creationId="{F8DBF905-9F91-3747-2080-18136A61B5EC}"/>
          </ac:spMkLst>
        </pc:spChg>
        <pc:spChg chg="add del mod ord">
          <ac:chgData name="V M" userId="216c61d0cbbde6b1" providerId="LiveId" clId="{EBC327F6-949A-4E69-910A-F7E5299FD7E3}" dt="2022-05-06T13:56:09.694" v="2169" actId="700"/>
          <ac:spMkLst>
            <pc:docMk/>
            <pc:sldMk cId="1655887441" sldId="318"/>
            <ac:spMk id="37" creationId="{B67D4FAB-04C6-27B4-7CCD-FE2656B999D3}"/>
          </ac:spMkLst>
        </pc:spChg>
        <pc:grpChg chg="add del mod">
          <ac:chgData name="V M" userId="216c61d0cbbde6b1" providerId="LiveId" clId="{EBC327F6-949A-4E69-910A-F7E5299FD7E3}" dt="2022-05-07T22:53:11.796" v="3912" actId="478"/>
          <ac:grpSpMkLst>
            <pc:docMk/>
            <pc:sldMk cId="1655887441" sldId="318"/>
            <ac:grpSpMk id="16" creationId="{0176E3CF-6862-11BA-F3D3-FC1667DDD879}"/>
          </ac:grpSpMkLst>
        </pc:grpChg>
        <pc:grpChg chg="add del mod">
          <ac:chgData name="V M" userId="216c61d0cbbde6b1" providerId="LiveId" clId="{EBC327F6-949A-4E69-910A-F7E5299FD7E3}" dt="2022-05-07T22:53:11.796" v="3912" actId="478"/>
          <ac:grpSpMkLst>
            <pc:docMk/>
            <pc:sldMk cId="1655887441" sldId="318"/>
            <ac:grpSpMk id="30" creationId="{A75D69EE-2013-6888-C357-631D80C39D9A}"/>
          </ac:grpSpMkLst>
        </pc:grpChg>
        <pc:grpChg chg="add del mod">
          <ac:chgData name="V M" userId="216c61d0cbbde6b1" providerId="LiveId" clId="{EBC327F6-949A-4E69-910A-F7E5299FD7E3}" dt="2022-05-07T22:53:11.796" v="3912" actId="478"/>
          <ac:grpSpMkLst>
            <pc:docMk/>
            <pc:sldMk cId="1655887441" sldId="318"/>
            <ac:grpSpMk id="38" creationId="{A70DFE1B-A4AD-280E-313A-A393B751DFAC}"/>
          </ac:grpSpMkLst>
        </pc:grpChg>
        <pc:picChg chg="add del mod">
          <ac:chgData name="V M" userId="216c61d0cbbde6b1" providerId="LiveId" clId="{EBC327F6-949A-4E69-910A-F7E5299FD7E3}" dt="2022-05-06T13:51:09.692" v="2160" actId="478"/>
          <ac:picMkLst>
            <pc:docMk/>
            <pc:sldMk cId="1655887441" sldId="318"/>
            <ac:picMk id="5" creationId="{D585DC84-FBFB-683B-C842-8052BADE0FBA}"/>
          </ac:picMkLst>
        </pc:picChg>
        <pc:picChg chg="add del mod">
          <ac:chgData name="V M" userId="216c61d0cbbde6b1" providerId="LiveId" clId="{EBC327F6-949A-4E69-910A-F7E5299FD7E3}" dt="2022-05-06T13:51:09.692" v="2160" actId="478"/>
          <ac:picMkLst>
            <pc:docMk/>
            <pc:sldMk cId="1655887441" sldId="318"/>
            <ac:picMk id="7" creationId="{C0A34A30-69ED-F8B6-C6AE-65E886F650CB}"/>
          </ac:picMkLst>
        </pc:picChg>
        <pc:picChg chg="add del mod">
          <ac:chgData name="V M" userId="216c61d0cbbde6b1" providerId="LiveId" clId="{EBC327F6-949A-4E69-910A-F7E5299FD7E3}" dt="2022-05-07T22:53:11.796" v="3912" actId="478"/>
          <ac:picMkLst>
            <pc:docMk/>
            <pc:sldMk cId="1655887441" sldId="318"/>
            <ac:picMk id="12" creationId="{4123B884-A1AB-8261-06A3-F32AB1BED68C}"/>
          </ac:picMkLst>
        </pc:picChg>
        <pc:picChg chg="add del mod">
          <ac:chgData name="V M" userId="216c61d0cbbde6b1" providerId="LiveId" clId="{EBC327F6-949A-4E69-910A-F7E5299FD7E3}" dt="2022-05-07T22:53:11.796" v="3912" actId="478"/>
          <ac:picMkLst>
            <pc:docMk/>
            <pc:sldMk cId="1655887441" sldId="318"/>
            <ac:picMk id="13" creationId="{4A12A338-F690-7AD6-F0E4-CE97D7DA8FFF}"/>
          </ac:picMkLst>
        </pc:picChg>
        <pc:picChg chg="add del mod">
          <ac:chgData name="V M" userId="216c61d0cbbde6b1" providerId="LiveId" clId="{EBC327F6-949A-4E69-910A-F7E5299FD7E3}" dt="2022-05-07T22:53:11.796" v="3912" actId="478"/>
          <ac:picMkLst>
            <pc:docMk/>
            <pc:sldMk cId="1655887441" sldId="318"/>
            <ac:picMk id="24" creationId="{280FE667-EBAF-3D0D-A6D2-3756BEC963A1}"/>
          </ac:picMkLst>
        </pc:picChg>
        <pc:picChg chg="add del mod">
          <ac:chgData name="V M" userId="216c61d0cbbde6b1" providerId="LiveId" clId="{EBC327F6-949A-4E69-910A-F7E5299FD7E3}" dt="2022-05-07T22:53:11.796" v="3912" actId="478"/>
          <ac:picMkLst>
            <pc:docMk/>
            <pc:sldMk cId="1655887441" sldId="318"/>
            <ac:picMk id="25" creationId="{CF70A7AD-4FF9-D042-E474-1CD89B20B4A7}"/>
          </ac:picMkLst>
        </pc:picChg>
        <pc:picChg chg="add mod">
          <ac:chgData name="V M" userId="216c61d0cbbde6b1" providerId="LiveId" clId="{EBC327F6-949A-4E69-910A-F7E5299FD7E3}" dt="2022-05-06T14:01:43.702" v="2176" actId="164"/>
          <ac:picMkLst>
            <pc:docMk/>
            <pc:sldMk cId="1655887441" sldId="318"/>
            <ac:picMk id="27" creationId="{4DEE3F97-B96F-A408-C314-A1853273AF57}"/>
          </ac:picMkLst>
        </pc:picChg>
      </pc:sldChg>
      <pc:sldChg chg="addSp delSp modSp add del mod ord setBg modClrScheme delDesignElem chgLayout">
        <pc:chgData name="V M" userId="216c61d0cbbde6b1" providerId="LiveId" clId="{EBC327F6-949A-4E69-910A-F7E5299FD7E3}" dt="2022-05-07T22:04:09.033" v="3013" actId="1076"/>
        <pc:sldMkLst>
          <pc:docMk/>
          <pc:sldMk cId="2609862825" sldId="319"/>
        </pc:sldMkLst>
        <pc:spChg chg="mod ord">
          <ac:chgData name="V M" userId="216c61d0cbbde6b1" providerId="LiveId" clId="{EBC327F6-949A-4E69-910A-F7E5299FD7E3}" dt="2022-05-06T14:57:17.337" v="2754" actId="1076"/>
          <ac:spMkLst>
            <pc:docMk/>
            <pc:sldMk cId="2609862825" sldId="319"/>
            <ac:spMk id="2" creationId="{E2B21723-5E65-0210-CEC4-630BDA8E096F}"/>
          </ac:spMkLst>
        </pc:spChg>
        <pc:spChg chg="add del mod ord">
          <ac:chgData name="V M" userId="216c61d0cbbde6b1" providerId="LiveId" clId="{EBC327F6-949A-4E69-910A-F7E5299FD7E3}" dt="2022-05-06T14:57:08.058" v="2752" actId="478"/>
          <ac:spMkLst>
            <pc:docMk/>
            <pc:sldMk cId="2609862825" sldId="319"/>
            <ac:spMk id="3" creationId="{C7484C6A-B53E-DF3A-837D-81BF3A0F1DA8}"/>
          </ac:spMkLst>
        </pc:spChg>
        <pc:spChg chg="del">
          <ac:chgData name="V M" userId="216c61d0cbbde6b1" providerId="LiveId" clId="{EBC327F6-949A-4E69-910A-F7E5299FD7E3}" dt="2022-05-06T14:50:55.046" v="2745" actId="478"/>
          <ac:spMkLst>
            <pc:docMk/>
            <pc:sldMk cId="2609862825" sldId="319"/>
            <ac:spMk id="3" creationId="{CF5171E4-DE7B-83E0-FECF-1E61393CF258}"/>
          </ac:spMkLst>
        </pc:spChg>
        <pc:spChg chg="del">
          <ac:chgData name="V M" userId="216c61d0cbbde6b1" providerId="LiveId" clId="{EBC327F6-949A-4E69-910A-F7E5299FD7E3}" dt="2022-05-06T14:56:45.758" v="2748"/>
          <ac:spMkLst>
            <pc:docMk/>
            <pc:sldMk cId="2609862825" sldId="319"/>
            <ac:spMk id="8" creationId="{3741B58E-3B65-4A01-A276-975AB2CF8A08}"/>
          </ac:spMkLst>
        </pc:spChg>
        <pc:spChg chg="del">
          <ac:chgData name="V M" userId="216c61d0cbbde6b1" providerId="LiveId" clId="{EBC327F6-949A-4E69-910A-F7E5299FD7E3}" dt="2022-05-06T14:56:45.758" v="2748"/>
          <ac:spMkLst>
            <pc:docMk/>
            <pc:sldMk cId="2609862825" sldId="319"/>
            <ac:spMk id="10" creationId="{7AAC67C3-831B-4AB1-A259-DFB839CAFAFC}"/>
          </ac:spMkLst>
        </pc:spChg>
        <pc:spChg chg="mod">
          <ac:chgData name="V M" userId="216c61d0cbbde6b1" providerId="LiveId" clId="{EBC327F6-949A-4E69-910A-F7E5299FD7E3}" dt="2022-05-06T14:58:04.632" v="2764" actId="14100"/>
          <ac:spMkLst>
            <pc:docMk/>
            <pc:sldMk cId="2609862825" sldId="319"/>
            <ac:spMk id="43" creationId="{F27C6F2C-7231-FDB7-EEB7-494CB530B0FC}"/>
          </ac:spMkLst>
        </pc:spChg>
        <pc:spChg chg="mod">
          <ac:chgData name="V M" userId="216c61d0cbbde6b1" providerId="LiveId" clId="{EBC327F6-949A-4E69-910A-F7E5299FD7E3}" dt="2022-05-06T14:58:08.539" v="2765" actId="14100"/>
          <ac:spMkLst>
            <pc:docMk/>
            <pc:sldMk cId="2609862825" sldId="319"/>
            <ac:spMk id="44" creationId="{6B04774B-496C-C643-A395-59A78AB5F86B}"/>
          </ac:spMkLst>
        </pc:spChg>
        <pc:spChg chg="mod">
          <ac:chgData name="V M" userId="216c61d0cbbde6b1" providerId="LiveId" clId="{EBC327F6-949A-4E69-910A-F7E5299FD7E3}" dt="2022-05-06T14:58:47.480" v="2773" actId="14100"/>
          <ac:spMkLst>
            <pc:docMk/>
            <pc:sldMk cId="2609862825" sldId="319"/>
            <ac:spMk id="45" creationId="{4A7638A7-7671-463D-C03D-FD34714D33E4}"/>
          </ac:spMkLst>
        </pc:spChg>
        <pc:spChg chg="mod">
          <ac:chgData name="V M" userId="216c61d0cbbde6b1" providerId="LiveId" clId="{EBC327F6-949A-4E69-910A-F7E5299FD7E3}" dt="2022-05-06T14:58:16.264" v="2766" actId="14100"/>
          <ac:spMkLst>
            <pc:docMk/>
            <pc:sldMk cId="2609862825" sldId="319"/>
            <ac:spMk id="53" creationId="{361F5624-73A6-578C-5503-10D9E464C5F7}"/>
          </ac:spMkLst>
        </pc:spChg>
        <pc:spChg chg="mod">
          <ac:chgData name="V M" userId="216c61d0cbbde6b1" providerId="LiveId" clId="{EBC327F6-949A-4E69-910A-F7E5299FD7E3}" dt="2022-05-06T14:58:40.339" v="2771" actId="14100"/>
          <ac:spMkLst>
            <pc:docMk/>
            <pc:sldMk cId="2609862825" sldId="319"/>
            <ac:spMk id="56" creationId="{CDD7C11C-07F2-5891-F788-AE14E82FE931}"/>
          </ac:spMkLst>
        </pc:spChg>
        <pc:spChg chg="mod">
          <ac:chgData name="V M" userId="216c61d0cbbde6b1" providerId="LiveId" clId="{EBC327F6-949A-4E69-910A-F7E5299FD7E3}" dt="2022-05-06T14:58:53.066" v="2775" actId="14100"/>
          <ac:spMkLst>
            <pc:docMk/>
            <pc:sldMk cId="2609862825" sldId="319"/>
            <ac:spMk id="66" creationId="{437A995D-5222-365C-BF05-860C6F9887F0}"/>
          </ac:spMkLst>
        </pc:spChg>
        <pc:spChg chg="add del mod">
          <ac:chgData name="V M" userId="216c61d0cbbde6b1" providerId="LiveId" clId="{EBC327F6-949A-4E69-910A-F7E5299FD7E3}" dt="2022-05-07T21:50:54.059" v="3001" actId="478"/>
          <ac:spMkLst>
            <pc:docMk/>
            <pc:sldMk cId="2609862825" sldId="319"/>
            <ac:spMk id="68" creationId="{BD94A45E-4D69-BD96-25B5-7834EC057ED1}"/>
          </ac:spMkLst>
        </pc:spChg>
        <pc:spChg chg="del mod ord">
          <ac:chgData name="V M" userId="216c61d0cbbde6b1" providerId="LiveId" clId="{EBC327F6-949A-4E69-910A-F7E5299FD7E3}" dt="2022-05-07T21:50:51.513" v="3000" actId="478"/>
          <ac:spMkLst>
            <pc:docMk/>
            <pc:sldMk cId="2609862825" sldId="319"/>
            <ac:spMk id="78" creationId="{BE00033D-CAA3-6796-6AEF-13C02A1F51FC}"/>
          </ac:spMkLst>
        </pc:spChg>
        <pc:grpChg chg="del mod">
          <ac:chgData name="V M" userId="216c61d0cbbde6b1" providerId="LiveId" clId="{EBC327F6-949A-4E69-910A-F7E5299FD7E3}" dt="2022-05-07T21:50:59.084" v="3003" actId="478"/>
          <ac:grpSpMkLst>
            <pc:docMk/>
            <pc:sldMk cId="2609862825" sldId="319"/>
            <ac:grpSpMk id="4" creationId="{C6F91655-FE70-D754-3044-1C03B0E24A75}"/>
          </ac:grpSpMkLst>
        </pc:grpChg>
        <pc:grpChg chg="del mod">
          <ac:chgData name="V M" userId="216c61d0cbbde6b1" providerId="LiveId" clId="{EBC327F6-949A-4E69-910A-F7E5299FD7E3}" dt="2022-05-07T21:50:59.084" v="3003" actId="478"/>
          <ac:grpSpMkLst>
            <pc:docMk/>
            <pc:sldMk cId="2609862825" sldId="319"/>
            <ac:grpSpMk id="67" creationId="{8FF9BD5C-1533-B1D9-CFA3-B16532395913}"/>
          </ac:grpSpMkLst>
        </pc:grpChg>
        <pc:grpChg chg="del mod">
          <ac:chgData name="V M" userId="216c61d0cbbde6b1" providerId="LiveId" clId="{EBC327F6-949A-4E69-910A-F7E5299FD7E3}" dt="2022-05-07T21:50:59.084" v="3003" actId="478"/>
          <ac:grpSpMkLst>
            <pc:docMk/>
            <pc:sldMk cId="2609862825" sldId="319"/>
            <ac:grpSpMk id="71" creationId="{2D279088-1A09-4C28-9341-314AC8124FE1}"/>
          </ac:grpSpMkLst>
        </pc:grpChg>
        <pc:grpChg chg="del mod">
          <ac:chgData name="V M" userId="216c61d0cbbde6b1" providerId="LiveId" clId="{EBC327F6-949A-4E69-910A-F7E5299FD7E3}" dt="2022-05-07T21:50:59.084" v="3003" actId="478"/>
          <ac:grpSpMkLst>
            <pc:docMk/>
            <pc:sldMk cId="2609862825" sldId="319"/>
            <ac:grpSpMk id="75" creationId="{FC623EBE-BB4C-3C51-C5B8-66F082039F28}"/>
          </ac:grpSpMkLst>
        </pc:grpChg>
        <pc:grpChg chg="del mod">
          <ac:chgData name="V M" userId="216c61d0cbbde6b1" providerId="LiveId" clId="{EBC327F6-949A-4E69-910A-F7E5299FD7E3}" dt="2022-05-07T21:50:59.084" v="3003" actId="478"/>
          <ac:grpSpMkLst>
            <pc:docMk/>
            <pc:sldMk cId="2609862825" sldId="319"/>
            <ac:grpSpMk id="86" creationId="{F44B5A1A-A653-E8FD-4B0D-D863AF39D08A}"/>
          </ac:grpSpMkLst>
        </pc:grpChg>
        <pc:grpChg chg="del mod">
          <ac:chgData name="V M" userId="216c61d0cbbde6b1" providerId="LiveId" clId="{EBC327F6-949A-4E69-910A-F7E5299FD7E3}" dt="2022-05-07T21:50:59.084" v="3003" actId="478"/>
          <ac:grpSpMkLst>
            <pc:docMk/>
            <pc:sldMk cId="2609862825" sldId="319"/>
            <ac:grpSpMk id="87" creationId="{939404B8-740A-2928-FB54-56CE543159EB}"/>
          </ac:grpSpMkLst>
        </pc:grpChg>
        <pc:picChg chg="add del mod">
          <ac:chgData name="V M" userId="216c61d0cbbde6b1" providerId="LiveId" clId="{EBC327F6-949A-4E69-910A-F7E5299FD7E3}" dt="2022-05-07T22:04:00.457" v="3011" actId="478"/>
          <ac:picMkLst>
            <pc:docMk/>
            <pc:sldMk cId="2609862825" sldId="319"/>
            <ac:picMk id="8" creationId="{1D1B6C9C-A8B5-48AB-BC57-47F40D8E44E9}"/>
          </ac:picMkLst>
        </pc:picChg>
        <pc:picChg chg="add mod">
          <ac:chgData name="V M" userId="216c61d0cbbde6b1" providerId="LiveId" clId="{EBC327F6-949A-4E69-910A-F7E5299FD7E3}" dt="2022-05-07T22:04:09.033" v="3013" actId="1076"/>
          <ac:picMkLst>
            <pc:docMk/>
            <pc:sldMk cId="2609862825" sldId="319"/>
            <ac:picMk id="70" creationId="{AD77B05C-1A95-004E-9675-256DACFCD217}"/>
          </ac:picMkLst>
        </pc:picChg>
      </pc:sldChg>
      <pc:sldChg chg="addSp delSp modSp add del mod">
        <pc:chgData name="V M" userId="216c61d0cbbde6b1" providerId="LiveId" clId="{EBC327F6-949A-4E69-910A-F7E5299FD7E3}" dt="2022-05-06T14:16:12.202" v="2213" actId="2696"/>
        <pc:sldMkLst>
          <pc:docMk/>
          <pc:sldMk cId="2864840795" sldId="320"/>
        </pc:sldMkLst>
        <pc:spChg chg="mod">
          <ac:chgData name="V M" userId="216c61d0cbbde6b1" providerId="LiveId" clId="{EBC327F6-949A-4E69-910A-F7E5299FD7E3}" dt="2022-05-06T14:12:51.900" v="2210" actId="20577"/>
          <ac:spMkLst>
            <pc:docMk/>
            <pc:sldMk cId="2864840795" sldId="320"/>
            <ac:spMk id="2" creationId="{E2B21723-5E65-0210-CEC4-630BDA8E096F}"/>
          </ac:spMkLst>
        </pc:spChg>
        <pc:spChg chg="del">
          <ac:chgData name="V M" userId="216c61d0cbbde6b1" providerId="LiveId" clId="{EBC327F6-949A-4E69-910A-F7E5299FD7E3}" dt="2022-05-06T11:16:36.298" v="1575" actId="22"/>
          <ac:spMkLst>
            <pc:docMk/>
            <pc:sldMk cId="2864840795" sldId="320"/>
            <ac:spMk id="3" creationId="{CF5171E4-DE7B-83E0-FECF-1E61393CF258}"/>
          </ac:spMkLst>
        </pc:spChg>
        <pc:spChg chg="add del mod">
          <ac:chgData name="V M" userId="216c61d0cbbde6b1" providerId="LiveId" clId="{EBC327F6-949A-4E69-910A-F7E5299FD7E3}" dt="2022-05-06T14:13:01.578" v="2212" actId="478"/>
          <ac:spMkLst>
            <pc:docMk/>
            <pc:sldMk cId="2864840795" sldId="320"/>
            <ac:spMk id="4" creationId="{AF2C4CBD-047A-0320-EE70-757C58BCF5EB}"/>
          </ac:spMkLst>
        </pc:spChg>
        <pc:picChg chg="add del mod ord">
          <ac:chgData name="V M" userId="216c61d0cbbde6b1" providerId="LiveId" clId="{EBC327F6-949A-4E69-910A-F7E5299FD7E3}" dt="2022-05-06T14:12:54.850" v="2211" actId="478"/>
          <ac:picMkLst>
            <pc:docMk/>
            <pc:sldMk cId="2864840795" sldId="320"/>
            <ac:picMk id="5" creationId="{DBACA348-FA77-E2DE-4046-D0256B11A020}"/>
          </ac:picMkLst>
        </pc:picChg>
      </pc:sldChg>
      <pc:sldChg chg="new del">
        <pc:chgData name="V M" userId="216c61d0cbbde6b1" providerId="LiveId" clId="{EBC327F6-949A-4E69-910A-F7E5299FD7E3}" dt="2022-05-06T11:19:05.324" v="1650" actId="47"/>
        <pc:sldMkLst>
          <pc:docMk/>
          <pc:sldMk cId="1244097961" sldId="321"/>
        </pc:sldMkLst>
      </pc:sldChg>
      <pc:sldChg chg="addSp delSp modSp add mod">
        <pc:chgData name="V M" userId="216c61d0cbbde6b1" providerId="LiveId" clId="{EBC327F6-949A-4E69-910A-F7E5299FD7E3}" dt="2022-05-06T15:01:02.552" v="2788" actId="20577"/>
        <pc:sldMkLst>
          <pc:docMk/>
          <pc:sldMk cId="1273652111" sldId="322"/>
        </pc:sldMkLst>
        <pc:spChg chg="add del mod">
          <ac:chgData name="V M" userId="216c61d0cbbde6b1" providerId="LiveId" clId="{EBC327F6-949A-4E69-910A-F7E5299FD7E3}" dt="2022-05-06T15:01:02.552" v="2788" actId="20577"/>
          <ac:spMkLst>
            <pc:docMk/>
            <pc:sldMk cId="1273652111" sldId="322"/>
            <ac:spMk id="2" creationId="{E2B21723-5E65-0210-CEC4-630BDA8E096F}"/>
          </ac:spMkLst>
        </pc:spChg>
        <pc:spChg chg="add del mod">
          <ac:chgData name="V M" userId="216c61d0cbbde6b1" providerId="LiveId" clId="{EBC327F6-949A-4E69-910A-F7E5299FD7E3}" dt="2022-05-06T11:19:13.778" v="1652" actId="478"/>
          <ac:spMkLst>
            <pc:docMk/>
            <pc:sldMk cId="1273652111" sldId="322"/>
            <ac:spMk id="4" creationId="{F86965D9-8989-B327-586C-50A6E007A5B5}"/>
          </ac:spMkLst>
        </pc:spChg>
        <pc:spChg chg="add del">
          <ac:chgData name="V M" userId="216c61d0cbbde6b1" providerId="LiveId" clId="{EBC327F6-949A-4E69-910A-F7E5299FD7E3}" dt="2022-05-06T14:42:30.497" v="2479" actId="478"/>
          <ac:spMkLst>
            <pc:docMk/>
            <pc:sldMk cId="1273652111" sldId="322"/>
            <ac:spMk id="5" creationId="{9D66AFE9-E724-5DBD-454D-6F5ABBC057B6}"/>
          </ac:spMkLst>
        </pc:spChg>
        <pc:spChg chg="add mod">
          <ac:chgData name="V M" userId="216c61d0cbbde6b1" providerId="LiveId" clId="{EBC327F6-949A-4E69-910A-F7E5299FD7E3}" dt="2022-05-06T14:46:49.209" v="2557" actId="1076"/>
          <ac:spMkLst>
            <pc:docMk/>
            <pc:sldMk cId="1273652111" sldId="322"/>
            <ac:spMk id="6" creationId="{D5D165C7-9B75-345B-4459-8087F3AC94FE}"/>
          </ac:spMkLst>
        </pc:spChg>
        <pc:spChg chg="add del mod">
          <ac:chgData name="V M" userId="216c61d0cbbde6b1" providerId="LiveId" clId="{EBC327F6-949A-4E69-910A-F7E5299FD7E3}" dt="2022-05-06T11:19:20.409" v="1659" actId="478"/>
          <ac:spMkLst>
            <pc:docMk/>
            <pc:sldMk cId="1273652111" sldId="322"/>
            <ac:spMk id="7" creationId="{7D5405A4-27B9-86CE-CC61-7C08A980B922}"/>
          </ac:spMkLst>
        </pc:spChg>
        <pc:spChg chg="add mod">
          <ac:chgData name="V M" userId="216c61d0cbbde6b1" providerId="LiveId" clId="{EBC327F6-949A-4E69-910A-F7E5299FD7E3}" dt="2022-05-06T14:46:41.927" v="2555" actId="1076"/>
          <ac:spMkLst>
            <pc:docMk/>
            <pc:sldMk cId="1273652111" sldId="322"/>
            <ac:spMk id="9" creationId="{7E711320-1079-722D-B942-40400160A30B}"/>
          </ac:spMkLst>
        </pc:spChg>
        <pc:spChg chg="add mod">
          <ac:chgData name="V M" userId="216c61d0cbbde6b1" providerId="LiveId" clId="{EBC327F6-949A-4E69-910A-F7E5299FD7E3}" dt="2022-05-06T14:46:28.059" v="2550" actId="1076"/>
          <ac:spMkLst>
            <pc:docMk/>
            <pc:sldMk cId="1273652111" sldId="322"/>
            <ac:spMk id="11" creationId="{8D7A1437-3FE3-FF1E-2152-DD9C84ED59D7}"/>
          </ac:spMkLst>
        </pc:spChg>
        <pc:spChg chg="add del mod">
          <ac:chgData name="V M" userId="216c61d0cbbde6b1" providerId="LiveId" clId="{EBC327F6-949A-4E69-910A-F7E5299FD7E3}" dt="2022-05-06T14:46:33.133" v="2552" actId="478"/>
          <ac:spMkLst>
            <pc:docMk/>
            <pc:sldMk cId="1273652111" sldId="322"/>
            <ac:spMk id="12" creationId="{3AEBE3F2-3B94-95B1-150F-7D9E7A873435}"/>
          </ac:spMkLst>
        </pc:spChg>
        <pc:spChg chg="add del mod">
          <ac:chgData name="V M" userId="216c61d0cbbde6b1" providerId="LiveId" clId="{EBC327F6-949A-4E69-910A-F7E5299FD7E3}" dt="2022-05-06T14:45:37.031" v="2534"/>
          <ac:spMkLst>
            <pc:docMk/>
            <pc:sldMk cId="1273652111" sldId="322"/>
            <ac:spMk id="20" creationId="{3AF77057-7A09-B301-F18F-597BB39CE7FD}"/>
          </ac:spMkLst>
        </pc:spChg>
        <pc:spChg chg="add mod">
          <ac:chgData name="V M" userId="216c61d0cbbde6b1" providerId="LiveId" clId="{EBC327F6-949A-4E69-910A-F7E5299FD7E3}" dt="2022-05-06T14:49:03.352" v="2671" actId="1076"/>
          <ac:spMkLst>
            <pc:docMk/>
            <pc:sldMk cId="1273652111" sldId="322"/>
            <ac:spMk id="21" creationId="{0CE8E761-ADA8-137C-0348-EE49ABD873F1}"/>
          </ac:spMkLst>
        </pc:spChg>
        <pc:spChg chg="add mod">
          <ac:chgData name="V M" userId="216c61d0cbbde6b1" providerId="LiveId" clId="{EBC327F6-949A-4E69-910A-F7E5299FD7E3}" dt="2022-05-06T14:50:35.047" v="2744" actId="1076"/>
          <ac:spMkLst>
            <pc:docMk/>
            <pc:sldMk cId="1273652111" sldId="322"/>
            <ac:spMk id="22" creationId="{2B6FC7F5-F33A-8E34-9D1C-E8E4A500F420}"/>
          </ac:spMkLst>
        </pc:spChg>
        <pc:spChg chg="add mod">
          <ac:chgData name="V M" userId="216c61d0cbbde6b1" providerId="LiveId" clId="{EBC327F6-949A-4E69-910A-F7E5299FD7E3}" dt="2022-05-06T14:50:24.472" v="2743" actId="1076"/>
          <ac:spMkLst>
            <pc:docMk/>
            <pc:sldMk cId="1273652111" sldId="322"/>
            <ac:spMk id="23" creationId="{FDBA9904-2193-7584-6453-3050A66CD206}"/>
          </ac:spMkLst>
        </pc:spChg>
        <pc:picChg chg="del">
          <ac:chgData name="V M" userId="216c61d0cbbde6b1" providerId="LiveId" clId="{EBC327F6-949A-4E69-910A-F7E5299FD7E3}" dt="2022-05-06T11:19:10.739" v="1651" actId="478"/>
          <ac:picMkLst>
            <pc:docMk/>
            <pc:sldMk cId="1273652111" sldId="322"/>
            <ac:picMk id="5" creationId="{DBACA348-FA77-E2DE-4046-D0256B11A020}"/>
          </ac:picMkLst>
        </pc:picChg>
        <pc:cxnChg chg="add mod">
          <ac:chgData name="V M" userId="216c61d0cbbde6b1" providerId="LiveId" clId="{EBC327F6-949A-4E69-910A-F7E5299FD7E3}" dt="2022-05-06T14:43:48.655" v="2510" actId="14100"/>
          <ac:cxnSpMkLst>
            <pc:docMk/>
            <pc:sldMk cId="1273652111" sldId="322"/>
            <ac:cxnSpMk id="4" creationId="{0E7A43FC-167E-1833-A2D5-38D8B5DA8DC2}"/>
          </ac:cxnSpMkLst>
        </pc:cxnChg>
        <pc:cxnChg chg="add mod">
          <ac:chgData name="V M" userId="216c61d0cbbde6b1" providerId="LiveId" clId="{EBC327F6-949A-4E69-910A-F7E5299FD7E3}" dt="2022-05-06T14:46:45.608" v="2556" actId="1076"/>
          <ac:cxnSpMkLst>
            <pc:docMk/>
            <pc:sldMk cId="1273652111" sldId="322"/>
            <ac:cxnSpMk id="15" creationId="{53923321-8189-B846-ACD8-3626DBCF7D82}"/>
          </ac:cxnSpMkLst>
        </pc:cxnChg>
        <pc:cxnChg chg="add mod">
          <ac:chgData name="V M" userId="216c61d0cbbde6b1" providerId="LiveId" clId="{EBC327F6-949A-4E69-910A-F7E5299FD7E3}" dt="2022-05-06T14:46:37.764" v="2554" actId="1076"/>
          <ac:cxnSpMkLst>
            <pc:docMk/>
            <pc:sldMk cId="1273652111" sldId="322"/>
            <ac:cxnSpMk id="17" creationId="{D1978A9E-D4F4-71FC-A722-195221E3302D}"/>
          </ac:cxnSpMkLst>
        </pc:cxnChg>
        <pc:cxnChg chg="add mod">
          <ac:chgData name="V M" userId="216c61d0cbbde6b1" providerId="LiveId" clId="{EBC327F6-949A-4E69-910A-F7E5299FD7E3}" dt="2022-05-06T14:46:24.909" v="2549" actId="1076"/>
          <ac:cxnSpMkLst>
            <pc:docMk/>
            <pc:sldMk cId="1273652111" sldId="322"/>
            <ac:cxnSpMk id="18" creationId="{6E18C3C8-E24C-8673-7991-9F609B9A7B93}"/>
          </ac:cxnSpMkLst>
        </pc:cxnChg>
        <pc:cxnChg chg="add del mod">
          <ac:chgData name="V M" userId="216c61d0cbbde6b1" providerId="LiveId" clId="{EBC327F6-949A-4E69-910A-F7E5299FD7E3}" dt="2022-05-06T14:46:30.106" v="2551" actId="478"/>
          <ac:cxnSpMkLst>
            <pc:docMk/>
            <pc:sldMk cId="1273652111" sldId="322"/>
            <ac:cxnSpMk id="19" creationId="{9EB928A3-50F3-6C61-D2D6-DA44C2218D71}"/>
          </ac:cxnSpMkLst>
        </pc:cxnChg>
      </pc:sldChg>
      <pc:sldChg chg="addSp delSp modSp add mod setBg addAnim setClrOvrMap">
        <pc:chgData name="V M" userId="216c61d0cbbde6b1" providerId="LiveId" clId="{EBC327F6-949A-4E69-910A-F7E5299FD7E3}" dt="2022-05-06T11:20:03.609" v="1722"/>
        <pc:sldMkLst>
          <pc:docMk/>
          <pc:sldMk cId="2036724449" sldId="323"/>
        </pc:sldMkLst>
        <pc:spChg chg="mod">
          <ac:chgData name="V M" userId="216c61d0cbbde6b1" providerId="LiveId" clId="{EBC327F6-949A-4E69-910A-F7E5299FD7E3}" dt="2022-05-06T11:20:03.608" v="1721" actId="26606"/>
          <ac:spMkLst>
            <pc:docMk/>
            <pc:sldMk cId="2036724449" sldId="323"/>
            <ac:spMk id="2" creationId="{E2B21723-5E65-0210-CEC4-630BDA8E096F}"/>
          </ac:spMkLst>
        </pc:spChg>
        <pc:spChg chg="del">
          <ac:chgData name="V M" userId="216c61d0cbbde6b1" providerId="LiveId" clId="{EBC327F6-949A-4E69-910A-F7E5299FD7E3}" dt="2022-05-06T11:20:03.608" v="1721" actId="26606"/>
          <ac:spMkLst>
            <pc:docMk/>
            <pc:sldMk cId="2036724449" sldId="323"/>
            <ac:spMk id="8" creationId="{3741B58E-3B65-4A01-A276-975AB2CF8A08}"/>
          </ac:spMkLst>
        </pc:spChg>
        <pc:spChg chg="del">
          <ac:chgData name="V M" userId="216c61d0cbbde6b1" providerId="LiveId" clId="{EBC327F6-949A-4E69-910A-F7E5299FD7E3}" dt="2022-05-06T11:20:03.608" v="1721" actId="26606"/>
          <ac:spMkLst>
            <pc:docMk/>
            <pc:sldMk cId="2036724449" sldId="323"/>
            <ac:spMk id="10" creationId="{7AAC67C3-831B-4AB1-A259-DFB839CAFAFC}"/>
          </ac:spMkLst>
        </pc:spChg>
        <pc:spChg chg="add">
          <ac:chgData name="V M" userId="216c61d0cbbde6b1" providerId="LiveId" clId="{EBC327F6-949A-4E69-910A-F7E5299FD7E3}" dt="2022-05-06T11:20:03.608" v="1721" actId="26606"/>
          <ac:spMkLst>
            <pc:docMk/>
            <pc:sldMk cId="2036724449" sldId="323"/>
            <ac:spMk id="15" creationId="{39E3965E-AC41-4711-9D10-E25ABB132D86}"/>
          </ac:spMkLst>
        </pc:spChg>
        <pc:spChg chg="add">
          <ac:chgData name="V M" userId="216c61d0cbbde6b1" providerId="LiveId" clId="{EBC327F6-949A-4E69-910A-F7E5299FD7E3}" dt="2022-05-06T11:20:03.608" v="1721" actId="26606"/>
          <ac:spMkLst>
            <pc:docMk/>
            <pc:sldMk cId="2036724449" sldId="323"/>
            <ac:spMk id="19" creationId="{8C6E698C-8155-4B8B-BDC9-B7299772B509}"/>
          </ac:spMkLst>
        </pc:spChg>
        <pc:spChg chg="add">
          <ac:chgData name="V M" userId="216c61d0cbbde6b1" providerId="LiveId" clId="{EBC327F6-949A-4E69-910A-F7E5299FD7E3}" dt="2022-05-06T11:20:03.608" v="1721" actId="26606"/>
          <ac:spMkLst>
            <pc:docMk/>
            <pc:sldMk cId="2036724449" sldId="323"/>
            <ac:spMk id="23" creationId="{B624C8D3-B9AD-4F4F-8554-4EAF3724DBCE}"/>
          </ac:spMkLst>
        </pc:spChg>
        <pc:cxnChg chg="add">
          <ac:chgData name="V M" userId="216c61d0cbbde6b1" providerId="LiveId" clId="{EBC327F6-949A-4E69-910A-F7E5299FD7E3}" dt="2022-05-06T11:20:03.608" v="1721" actId="26606"/>
          <ac:cxnSpMkLst>
            <pc:docMk/>
            <pc:sldMk cId="2036724449" sldId="323"/>
            <ac:cxnSpMk id="17" creationId="{1F5DC8C3-BA5F-4EED-BB9A-A14272BD82A1}"/>
          </ac:cxnSpMkLst>
        </pc:cxnChg>
        <pc:cxnChg chg="add">
          <ac:chgData name="V M" userId="216c61d0cbbde6b1" providerId="LiveId" clId="{EBC327F6-949A-4E69-910A-F7E5299FD7E3}" dt="2022-05-06T11:20:03.608" v="1721" actId="26606"/>
          <ac:cxnSpMkLst>
            <pc:docMk/>
            <pc:sldMk cId="2036724449" sldId="323"/>
            <ac:cxnSpMk id="21" creationId="{09525C9A-1972-4836-BA7A-706C946EF4DA}"/>
          </ac:cxnSpMkLst>
        </pc:cxnChg>
      </pc:sldChg>
      <pc:sldChg chg="addSp delSp modSp del mod">
        <pc:chgData name="V M" userId="216c61d0cbbde6b1" providerId="LiveId" clId="{EBC327F6-949A-4E69-910A-F7E5299FD7E3}" dt="2022-05-07T22:51:07.582" v="3888" actId="47"/>
        <pc:sldMkLst>
          <pc:docMk/>
          <pc:sldMk cId="271696721" sldId="324"/>
        </pc:sldMkLst>
        <pc:spChg chg="mod">
          <ac:chgData name="V M" userId="216c61d0cbbde6b1" providerId="LiveId" clId="{EBC327F6-949A-4E69-910A-F7E5299FD7E3}" dt="2022-05-06T12:56:16.984" v="2157" actId="26606"/>
          <ac:spMkLst>
            <pc:docMk/>
            <pc:sldMk cId="271696721" sldId="324"/>
            <ac:spMk id="2" creationId="{6089C15D-3180-66E6-4AB2-55F87C2E77D6}"/>
          </ac:spMkLst>
        </pc:spChg>
        <pc:spChg chg="del mod">
          <ac:chgData name="V M" userId="216c61d0cbbde6b1" providerId="LiveId" clId="{EBC327F6-949A-4E69-910A-F7E5299FD7E3}" dt="2022-05-06T12:56:16.984" v="2157" actId="26606"/>
          <ac:spMkLst>
            <pc:docMk/>
            <pc:sldMk cId="271696721" sldId="324"/>
            <ac:spMk id="4" creationId="{69886BE9-E365-8680-DA66-0FD4BD647F90}"/>
          </ac:spMkLst>
        </pc:spChg>
        <pc:spChg chg="del">
          <ac:chgData name="V M" userId="216c61d0cbbde6b1" providerId="LiveId" clId="{EBC327F6-949A-4E69-910A-F7E5299FD7E3}" dt="2022-05-06T12:52:55.568" v="1754" actId="26606"/>
          <ac:spMkLst>
            <pc:docMk/>
            <pc:sldMk cId="271696721" sldId="324"/>
            <ac:spMk id="10" creationId="{416A0E3C-60E6-4F39-BC55-5F7C224E1F7C}"/>
          </ac:spMkLst>
        </pc:spChg>
        <pc:spChg chg="del">
          <ac:chgData name="V M" userId="216c61d0cbbde6b1" providerId="LiveId" clId="{EBC327F6-949A-4E69-910A-F7E5299FD7E3}" dt="2022-05-06T12:52:55.568" v="1754" actId="26606"/>
          <ac:spMkLst>
            <pc:docMk/>
            <pc:sldMk cId="271696721" sldId="324"/>
            <ac:spMk id="14" creationId="{67B74F2B-9534-4540-96B0-5C8E958B940F}"/>
          </ac:spMkLst>
        </pc:spChg>
        <pc:spChg chg="del">
          <ac:chgData name="V M" userId="216c61d0cbbde6b1" providerId="LiveId" clId="{EBC327F6-949A-4E69-910A-F7E5299FD7E3}" dt="2022-05-06T12:52:55.568" v="1754" actId="26606"/>
          <ac:spMkLst>
            <pc:docMk/>
            <pc:sldMk cId="271696721" sldId="324"/>
            <ac:spMk id="18" creationId="{C1B60310-C5C3-46A0-A452-2A0B008434DA}"/>
          </ac:spMkLst>
        </pc:spChg>
        <pc:spChg chg="add del">
          <ac:chgData name="V M" userId="216c61d0cbbde6b1" providerId="LiveId" clId="{EBC327F6-949A-4E69-910A-F7E5299FD7E3}" dt="2022-05-06T12:56:16.984" v="2157" actId="26606"/>
          <ac:spMkLst>
            <pc:docMk/>
            <pc:sldMk cId="271696721" sldId="324"/>
            <ac:spMk id="23" creationId="{416A0E3C-60E6-4F39-BC55-5F7C224E1F7C}"/>
          </ac:spMkLst>
        </pc:spChg>
        <pc:spChg chg="add del">
          <ac:chgData name="V M" userId="216c61d0cbbde6b1" providerId="LiveId" clId="{EBC327F6-949A-4E69-910A-F7E5299FD7E3}" dt="2022-05-06T12:56:16.984" v="2157" actId="26606"/>
          <ac:spMkLst>
            <pc:docMk/>
            <pc:sldMk cId="271696721" sldId="324"/>
            <ac:spMk id="27" creationId="{3741B58E-3B65-4A01-A276-975AB2CF8A08}"/>
          </ac:spMkLst>
        </pc:spChg>
        <pc:spChg chg="add del">
          <ac:chgData name="V M" userId="216c61d0cbbde6b1" providerId="LiveId" clId="{EBC327F6-949A-4E69-910A-F7E5299FD7E3}" dt="2022-05-06T12:56:16.984" v="2157" actId="26606"/>
          <ac:spMkLst>
            <pc:docMk/>
            <pc:sldMk cId="271696721" sldId="324"/>
            <ac:spMk id="29" creationId="{7AAC67C3-831B-4AB1-A259-DFB839CAFAFC}"/>
          </ac:spMkLst>
        </pc:spChg>
        <pc:spChg chg="add">
          <ac:chgData name="V M" userId="216c61d0cbbde6b1" providerId="LiveId" clId="{EBC327F6-949A-4E69-910A-F7E5299FD7E3}" dt="2022-05-06T12:56:16.984" v="2157" actId="26606"/>
          <ac:spMkLst>
            <pc:docMk/>
            <pc:sldMk cId="271696721" sldId="324"/>
            <ac:spMk id="35" creationId="{416A0E3C-60E6-4F39-BC55-5F7C224E1F7C}"/>
          </ac:spMkLst>
        </pc:spChg>
        <pc:spChg chg="add">
          <ac:chgData name="V M" userId="216c61d0cbbde6b1" providerId="LiveId" clId="{EBC327F6-949A-4E69-910A-F7E5299FD7E3}" dt="2022-05-06T12:56:16.984" v="2157" actId="26606"/>
          <ac:spMkLst>
            <pc:docMk/>
            <pc:sldMk cId="271696721" sldId="324"/>
            <ac:spMk id="39" creationId="{68BDBE5C-BBE9-4E89-BEE5-DEB6EAB8702D}"/>
          </ac:spMkLst>
        </pc:spChg>
        <pc:spChg chg="add">
          <ac:chgData name="V M" userId="216c61d0cbbde6b1" providerId="LiveId" clId="{EBC327F6-949A-4E69-910A-F7E5299FD7E3}" dt="2022-05-06T12:56:16.984" v="2157" actId="26606"/>
          <ac:spMkLst>
            <pc:docMk/>
            <pc:sldMk cId="271696721" sldId="324"/>
            <ac:spMk id="43" creationId="{DFC4168B-AA75-4715-9B96-CF84B170A68B}"/>
          </ac:spMkLst>
        </pc:spChg>
        <pc:graphicFrameChg chg="add">
          <ac:chgData name="V M" userId="216c61d0cbbde6b1" providerId="LiveId" clId="{EBC327F6-949A-4E69-910A-F7E5299FD7E3}" dt="2022-05-06T12:56:16.984" v="2157" actId="26606"/>
          <ac:graphicFrameMkLst>
            <pc:docMk/>
            <pc:sldMk cId="271696721" sldId="324"/>
            <ac:graphicFrameMk id="31" creationId="{51CBE3B1-62F0-76BD-CA03-F4688B6C3A09}"/>
          </ac:graphicFrameMkLst>
        </pc:graphicFrameChg>
        <pc:picChg chg="del">
          <ac:chgData name="V M" userId="216c61d0cbbde6b1" providerId="LiveId" clId="{EBC327F6-949A-4E69-910A-F7E5299FD7E3}" dt="2022-05-06T12:52:51.911" v="1753" actId="478"/>
          <ac:picMkLst>
            <pc:docMk/>
            <pc:sldMk cId="271696721" sldId="324"/>
            <ac:picMk id="6" creationId="{F2833C86-3CE8-4E1D-0F43-655FB48B4EEE}"/>
          </ac:picMkLst>
        </pc:picChg>
        <pc:cxnChg chg="del">
          <ac:chgData name="V M" userId="216c61d0cbbde6b1" providerId="LiveId" clId="{EBC327F6-949A-4E69-910A-F7E5299FD7E3}" dt="2022-05-06T12:52:55.568" v="1754" actId="26606"/>
          <ac:cxnSpMkLst>
            <pc:docMk/>
            <pc:sldMk cId="271696721" sldId="324"/>
            <ac:cxnSpMk id="12" creationId="{C5025DAC-8B93-4160-B017-3A274A5828C0}"/>
          </ac:cxnSpMkLst>
        </pc:cxnChg>
        <pc:cxnChg chg="del">
          <ac:chgData name="V M" userId="216c61d0cbbde6b1" providerId="LiveId" clId="{EBC327F6-949A-4E69-910A-F7E5299FD7E3}" dt="2022-05-06T12:52:55.568" v="1754" actId="26606"/>
          <ac:cxnSpMkLst>
            <pc:docMk/>
            <pc:sldMk cId="271696721" sldId="324"/>
            <ac:cxnSpMk id="16" creationId="{33BECB2B-2CFA-412C-880F-C4B60974936F}"/>
          </ac:cxnSpMkLst>
        </pc:cxnChg>
        <pc:cxnChg chg="add del">
          <ac:chgData name="V M" userId="216c61d0cbbde6b1" providerId="LiveId" clId="{EBC327F6-949A-4E69-910A-F7E5299FD7E3}" dt="2022-05-06T12:56:16.984" v="2157" actId="26606"/>
          <ac:cxnSpMkLst>
            <pc:docMk/>
            <pc:sldMk cId="271696721" sldId="324"/>
            <ac:cxnSpMk id="25" creationId="{C5025DAC-8B93-4160-B017-3A274A5828C0}"/>
          </ac:cxnSpMkLst>
        </pc:cxnChg>
        <pc:cxnChg chg="add">
          <ac:chgData name="V M" userId="216c61d0cbbde6b1" providerId="LiveId" clId="{EBC327F6-949A-4E69-910A-F7E5299FD7E3}" dt="2022-05-06T12:56:16.984" v="2157" actId="26606"/>
          <ac:cxnSpMkLst>
            <pc:docMk/>
            <pc:sldMk cId="271696721" sldId="324"/>
            <ac:cxnSpMk id="37" creationId="{C5025DAC-8B93-4160-B017-3A274A5828C0}"/>
          </ac:cxnSpMkLst>
        </pc:cxnChg>
        <pc:cxnChg chg="add">
          <ac:chgData name="V M" userId="216c61d0cbbde6b1" providerId="LiveId" clId="{EBC327F6-949A-4E69-910A-F7E5299FD7E3}" dt="2022-05-06T12:56:16.984" v="2157" actId="26606"/>
          <ac:cxnSpMkLst>
            <pc:docMk/>
            <pc:sldMk cId="271696721" sldId="324"/>
            <ac:cxnSpMk id="41" creationId="{2752F38C-F560-47AA-90AD-209F39C04150}"/>
          </ac:cxnSpMkLst>
        </pc:cxnChg>
      </pc:sldChg>
      <pc:sldChg chg="addSp delSp modSp add del mod setBg setClrOvrMap">
        <pc:chgData name="V M" userId="216c61d0cbbde6b1" providerId="LiveId" clId="{EBC327F6-949A-4E69-910A-F7E5299FD7E3}" dt="2022-05-07T22:31:23.588" v="3529" actId="2696"/>
        <pc:sldMkLst>
          <pc:docMk/>
          <pc:sldMk cId="640058101" sldId="325"/>
        </pc:sldMkLst>
        <pc:spChg chg="mod">
          <ac:chgData name="V M" userId="216c61d0cbbde6b1" providerId="LiveId" clId="{EBC327F6-949A-4E69-910A-F7E5299FD7E3}" dt="2022-05-07T22:30:40.448" v="3509" actId="26606"/>
          <ac:spMkLst>
            <pc:docMk/>
            <pc:sldMk cId="640058101" sldId="325"/>
            <ac:spMk id="2" creationId="{66A47F5C-50EC-416A-AE8C-6F6BB4225673}"/>
          </ac:spMkLst>
        </pc:spChg>
        <pc:spChg chg="del mod">
          <ac:chgData name="V M" userId="216c61d0cbbde6b1" providerId="LiveId" clId="{EBC327F6-949A-4E69-910A-F7E5299FD7E3}" dt="2022-05-06T17:45:52.127" v="2905" actId="26606"/>
          <ac:spMkLst>
            <pc:docMk/>
            <pc:sldMk cId="640058101" sldId="325"/>
            <ac:spMk id="3" creationId="{85B178D5-E73B-4F2D-8ADF-D5EAA3AF9E89}"/>
          </ac:spMkLst>
        </pc:spChg>
        <pc:spChg chg="add del mod">
          <ac:chgData name="V M" userId="216c61d0cbbde6b1" providerId="LiveId" clId="{EBC327F6-949A-4E69-910A-F7E5299FD7E3}" dt="2022-05-07T22:22:47.744" v="3347" actId="478"/>
          <ac:spMkLst>
            <pc:docMk/>
            <pc:sldMk cId="640058101" sldId="325"/>
            <ac:spMk id="4" creationId="{8EE43EFA-016E-677E-FA4E-85C8DAD830A0}"/>
          </ac:spMkLst>
        </pc:spChg>
        <pc:spChg chg="add del mod">
          <ac:chgData name="V M" userId="216c61d0cbbde6b1" providerId="LiveId" clId="{EBC327F6-949A-4E69-910A-F7E5299FD7E3}" dt="2022-05-07T22:27:40.575" v="3489" actId="26606"/>
          <ac:spMkLst>
            <pc:docMk/>
            <pc:sldMk cId="640058101" sldId="325"/>
            <ac:spMk id="5" creationId="{2129B02C-5139-20C8-EECE-4E46BDFCF1E2}"/>
          </ac:spMkLst>
        </pc:spChg>
        <pc:spChg chg="del">
          <ac:chgData name="V M" userId="216c61d0cbbde6b1" providerId="LiveId" clId="{EBC327F6-949A-4E69-910A-F7E5299FD7E3}" dt="2022-05-06T17:45:52.127" v="2905" actId="26606"/>
          <ac:spMkLst>
            <pc:docMk/>
            <pc:sldMk cId="640058101" sldId="325"/>
            <ac:spMk id="53" creationId="{0AB6E427-3F73-4C06-A5D5-AE52C3883B50}"/>
          </ac:spMkLst>
        </pc:spChg>
        <pc:spChg chg="del">
          <ac:chgData name="V M" userId="216c61d0cbbde6b1" providerId="LiveId" clId="{EBC327F6-949A-4E69-910A-F7E5299FD7E3}" dt="2022-05-06T17:45:52.127" v="2905" actId="26606"/>
          <ac:spMkLst>
            <pc:docMk/>
            <pc:sldMk cId="640058101" sldId="325"/>
            <ac:spMk id="55" creationId="{D8C9BDAA-0390-4B39-9B5C-BC95E5120DA4}"/>
          </ac:spMkLst>
        </pc:spChg>
        <pc:spChg chg="add del">
          <ac:chgData name="V M" userId="216c61d0cbbde6b1" providerId="LiveId" clId="{EBC327F6-949A-4E69-910A-F7E5299FD7E3}" dt="2022-05-07T22:22:08.429" v="3341" actId="26606"/>
          <ac:spMkLst>
            <pc:docMk/>
            <pc:sldMk cId="640058101" sldId="325"/>
            <ac:spMk id="63" creationId="{EE1530B0-6F96-46C0-8B3E-3215CB756BE4}"/>
          </ac:spMkLst>
        </pc:spChg>
        <pc:spChg chg="add del">
          <ac:chgData name="V M" userId="216c61d0cbbde6b1" providerId="LiveId" clId="{EBC327F6-949A-4E69-910A-F7E5299FD7E3}" dt="2022-05-07T22:22:08.429" v="3341" actId="26606"/>
          <ac:spMkLst>
            <pc:docMk/>
            <pc:sldMk cId="640058101" sldId="325"/>
            <ac:spMk id="65" creationId="{754910CF-1B56-45D3-960A-E89F7B3B9131}"/>
          </ac:spMkLst>
        </pc:spChg>
        <pc:spChg chg="add del">
          <ac:chgData name="V M" userId="216c61d0cbbde6b1" providerId="LiveId" clId="{EBC327F6-949A-4E69-910A-F7E5299FD7E3}" dt="2022-05-07T22:27:40.575" v="3489" actId="26606"/>
          <ac:spMkLst>
            <pc:docMk/>
            <pc:sldMk cId="640058101" sldId="325"/>
            <ac:spMk id="67" creationId="{EE1530B0-6F96-46C0-8B3E-3215CB756BE4}"/>
          </ac:spMkLst>
        </pc:spChg>
        <pc:spChg chg="add del">
          <ac:chgData name="V M" userId="216c61d0cbbde6b1" providerId="LiveId" clId="{EBC327F6-949A-4E69-910A-F7E5299FD7E3}" dt="2022-05-07T22:27:40.575" v="3489" actId="26606"/>
          <ac:spMkLst>
            <pc:docMk/>
            <pc:sldMk cId="640058101" sldId="325"/>
            <ac:spMk id="72" creationId="{754910CF-1B56-45D3-960A-E89F7B3B9131}"/>
          </ac:spMkLst>
        </pc:spChg>
        <pc:spChg chg="add del">
          <ac:chgData name="V M" userId="216c61d0cbbde6b1" providerId="LiveId" clId="{EBC327F6-949A-4E69-910A-F7E5299FD7E3}" dt="2022-05-07T22:27:40.542" v="3488" actId="26606"/>
          <ac:spMkLst>
            <pc:docMk/>
            <pc:sldMk cId="640058101" sldId="325"/>
            <ac:spMk id="75" creationId="{EE1530B0-6F96-46C0-8B3E-3215CB756BE4}"/>
          </ac:spMkLst>
        </pc:spChg>
        <pc:spChg chg="add del">
          <ac:chgData name="V M" userId="216c61d0cbbde6b1" providerId="LiveId" clId="{EBC327F6-949A-4E69-910A-F7E5299FD7E3}" dt="2022-05-07T22:27:40.542" v="3488" actId="26606"/>
          <ac:spMkLst>
            <pc:docMk/>
            <pc:sldMk cId="640058101" sldId="325"/>
            <ac:spMk id="76" creationId="{754910CF-1B56-45D3-960A-E89F7B3B9131}"/>
          </ac:spMkLst>
        </pc:spChg>
        <pc:spChg chg="add del">
          <ac:chgData name="V M" userId="216c61d0cbbde6b1" providerId="LiveId" clId="{EBC327F6-949A-4E69-910A-F7E5299FD7E3}" dt="2022-05-07T22:25:15.054" v="3481" actId="26606"/>
          <ac:spMkLst>
            <pc:docMk/>
            <pc:sldMk cId="640058101" sldId="325"/>
            <ac:spMk id="78" creationId="{EE1530B0-6F96-46C0-8B3E-3215CB756BE4}"/>
          </ac:spMkLst>
        </pc:spChg>
        <pc:spChg chg="add del">
          <ac:chgData name="V M" userId="216c61d0cbbde6b1" providerId="LiveId" clId="{EBC327F6-949A-4E69-910A-F7E5299FD7E3}" dt="2022-05-07T22:30:40.448" v="3509" actId="26606"/>
          <ac:spMkLst>
            <pc:docMk/>
            <pc:sldMk cId="640058101" sldId="325"/>
            <ac:spMk id="79" creationId="{68BDBE5C-BBE9-4E89-BEE5-DEB6EAB8702D}"/>
          </ac:spMkLst>
        </pc:spChg>
        <pc:spChg chg="add del">
          <ac:chgData name="V M" userId="216c61d0cbbde6b1" providerId="LiveId" clId="{EBC327F6-949A-4E69-910A-F7E5299FD7E3}" dt="2022-05-07T22:25:15.054" v="3481" actId="26606"/>
          <ac:spMkLst>
            <pc:docMk/>
            <pc:sldMk cId="640058101" sldId="325"/>
            <ac:spMk id="80" creationId="{754910CF-1B56-45D3-960A-E89F7B3B9131}"/>
          </ac:spMkLst>
        </pc:spChg>
        <pc:spChg chg="add del">
          <ac:chgData name="V M" userId="216c61d0cbbde6b1" providerId="LiveId" clId="{EBC327F6-949A-4E69-910A-F7E5299FD7E3}" dt="2022-05-07T22:30:40.448" v="3509" actId="26606"/>
          <ac:spMkLst>
            <pc:docMk/>
            <pc:sldMk cId="640058101" sldId="325"/>
            <ac:spMk id="82" creationId="{DFC4168B-AA75-4715-9B96-CF84B170A68B}"/>
          </ac:spMkLst>
        </pc:spChg>
        <pc:spChg chg="add del">
          <ac:chgData name="V M" userId="216c61d0cbbde6b1" providerId="LiveId" clId="{EBC327F6-949A-4E69-910A-F7E5299FD7E3}" dt="2022-05-07T22:30:31.297" v="3507" actId="26606"/>
          <ac:spMkLst>
            <pc:docMk/>
            <pc:sldMk cId="640058101" sldId="325"/>
            <ac:spMk id="88" creationId="{EE1530B0-6F96-46C0-8B3E-3215CB756BE4}"/>
          </ac:spMkLst>
        </pc:spChg>
        <pc:spChg chg="add del">
          <ac:chgData name="V M" userId="216c61d0cbbde6b1" providerId="LiveId" clId="{EBC327F6-949A-4E69-910A-F7E5299FD7E3}" dt="2022-05-07T22:30:31.297" v="3507" actId="26606"/>
          <ac:spMkLst>
            <pc:docMk/>
            <pc:sldMk cId="640058101" sldId="325"/>
            <ac:spMk id="90" creationId="{754910CF-1B56-45D3-960A-E89F7B3B9131}"/>
          </ac:spMkLst>
        </pc:spChg>
        <pc:spChg chg="add del">
          <ac:chgData name="V M" userId="216c61d0cbbde6b1" providerId="LiveId" clId="{EBC327F6-949A-4E69-910A-F7E5299FD7E3}" dt="2022-05-07T22:30:40.448" v="3509" actId="26606"/>
          <ac:spMkLst>
            <pc:docMk/>
            <pc:sldMk cId="640058101" sldId="325"/>
            <ac:spMk id="92" creationId="{9D1595AB-90F6-488F-B5E3-F8CFCC8FAA19}"/>
          </ac:spMkLst>
        </pc:spChg>
        <pc:spChg chg="add del">
          <ac:chgData name="V M" userId="216c61d0cbbde6b1" providerId="LiveId" clId="{EBC327F6-949A-4E69-910A-F7E5299FD7E3}" dt="2022-05-07T22:30:40.448" v="3509" actId="26606"/>
          <ac:spMkLst>
            <pc:docMk/>
            <pc:sldMk cId="640058101" sldId="325"/>
            <ac:spMk id="93" creationId="{0F6F1E82-F603-49E4-9641-09EEA984A343}"/>
          </ac:spMkLst>
        </pc:spChg>
        <pc:grpChg chg="del">
          <ac:chgData name="V M" userId="216c61d0cbbde6b1" providerId="LiveId" clId="{EBC327F6-949A-4E69-910A-F7E5299FD7E3}" dt="2022-05-06T17:45:43.701" v="2904" actId="478"/>
          <ac:grpSpMkLst>
            <pc:docMk/>
            <pc:sldMk cId="640058101" sldId="325"/>
            <ac:grpSpMk id="70" creationId="{2DDE31F2-399D-4C5D-893F-8E8F76AE4FD4}"/>
          </ac:grpSpMkLst>
        </pc:grpChg>
        <pc:graphicFrameChg chg="add del mod modGraphic">
          <ac:chgData name="V M" userId="216c61d0cbbde6b1" providerId="LiveId" clId="{EBC327F6-949A-4E69-910A-F7E5299FD7E3}" dt="2022-05-07T22:22:44.319" v="3346" actId="478"/>
          <ac:graphicFrameMkLst>
            <pc:docMk/>
            <pc:sldMk cId="640058101" sldId="325"/>
            <ac:graphicFrameMk id="59" creationId="{4517C01D-BB80-7E03-AA4E-4AF3AA1CCA7E}"/>
          </ac:graphicFrameMkLst>
        </pc:graphicFrameChg>
        <pc:graphicFrameChg chg="add del">
          <ac:chgData name="V M" userId="216c61d0cbbde6b1" providerId="LiveId" clId="{EBC327F6-949A-4E69-910A-F7E5299FD7E3}" dt="2022-05-07T22:25:15.054" v="3481" actId="26606"/>
          <ac:graphicFrameMkLst>
            <pc:docMk/>
            <pc:sldMk cId="640058101" sldId="325"/>
            <ac:graphicFrameMk id="74" creationId="{35A717E6-166F-0941-2AA3-1380DB6A272E}"/>
          </ac:graphicFrameMkLst>
        </pc:graphicFrameChg>
        <pc:graphicFrameChg chg="add del">
          <ac:chgData name="V M" userId="216c61d0cbbde6b1" providerId="LiveId" clId="{EBC327F6-949A-4E69-910A-F7E5299FD7E3}" dt="2022-05-07T22:27:40.542" v="3488" actId="26606"/>
          <ac:graphicFrameMkLst>
            <pc:docMk/>
            <pc:sldMk cId="640058101" sldId="325"/>
            <ac:graphicFrameMk id="77" creationId="{894541B9-9591-EB3A-D4D2-2FA9557F8E30}"/>
          </ac:graphicFrameMkLst>
        </pc:graphicFrameChg>
        <pc:graphicFrameChg chg="add del mod modGraphic">
          <ac:chgData name="V M" userId="216c61d0cbbde6b1" providerId="LiveId" clId="{EBC327F6-949A-4E69-910A-F7E5299FD7E3}" dt="2022-05-07T22:31:02.532" v="3512" actId="21"/>
          <ac:graphicFrameMkLst>
            <pc:docMk/>
            <pc:sldMk cId="640058101" sldId="325"/>
            <ac:graphicFrameMk id="83" creationId="{1C26E8FF-9EC8-392C-D212-C415B2FEE579}"/>
          </ac:graphicFrameMkLst>
        </pc:graphicFrameChg>
        <pc:cxnChg chg="del">
          <ac:chgData name="V M" userId="216c61d0cbbde6b1" providerId="LiveId" clId="{EBC327F6-949A-4E69-910A-F7E5299FD7E3}" dt="2022-05-06T17:45:52.127" v="2905" actId="26606"/>
          <ac:cxnSpMkLst>
            <pc:docMk/>
            <pc:sldMk cId="640058101" sldId="325"/>
            <ac:cxnSpMk id="57" creationId="{E04A321A-A039-4720-87B4-66A4210E0D57}"/>
          </ac:cxnSpMkLst>
        </pc:cxnChg>
        <pc:cxnChg chg="add del">
          <ac:chgData name="V M" userId="216c61d0cbbde6b1" providerId="LiveId" clId="{EBC327F6-949A-4E69-910A-F7E5299FD7E3}" dt="2022-05-07T22:30:40.448" v="3509" actId="26606"/>
          <ac:cxnSpMkLst>
            <pc:docMk/>
            <pc:sldMk cId="640058101" sldId="325"/>
            <ac:cxnSpMk id="81" creationId="{2752F38C-F560-47AA-90AD-209F39C04150}"/>
          </ac:cxnSpMkLst>
        </pc:cxnChg>
        <pc:cxnChg chg="add del">
          <ac:chgData name="V M" userId="216c61d0cbbde6b1" providerId="LiveId" clId="{EBC327F6-949A-4E69-910A-F7E5299FD7E3}" dt="2022-05-07T22:30:40.448" v="3509" actId="26606"/>
          <ac:cxnSpMkLst>
            <pc:docMk/>
            <pc:sldMk cId="640058101" sldId="325"/>
            <ac:cxnSpMk id="94" creationId="{C81CFD00-FC30-4AFB-A61F-3127B2C90F71}"/>
          </ac:cxnSpMkLst>
        </pc:cxnChg>
      </pc:sldChg>
      <pc:sldChg chg="addSp delSp modSp add del mod">
        <pc:chgData name="V M" userId="216c61d0cbbde6b1" providerId="LiveId" clId="{EBC327F6-949A-4E69-910A-F7E5299FD7E3}" dt="2022-05-06T14:06:30.478" v="2186" actId="47"/>
        <pc:sldMkLst>
          <pc:docMk/>
          <pc:sldMk cId="1903275343" sldId="325"/>
        </pc:sldMkLst>
        <pc:spChg chg="mod">
          <ac:chgData name="V M" userId="216c61d0cbbde6b1" providerId="LiveId" clId="{EBC327F6-949A-4E69-910A-F7E5299FD7E3}" dt="2022-05-06T13:59:14.597" v="2171" actId="26606"/>
          <ac:spMkLst>
            <pc:docMk/>
            <pc:sldMk cId="1903275343" sldId="325"/>
            <ac:spMk id="2" creationId="{6089C15D-3180-66E6-4AB2-55F87C2E77D6}"/>
          </ac:spMkLst>
        </pc:spChg>
        <pc:spChg chg="del">
          <ac:chgData name="V M" userId="216c61d0cbbde6b1" providerId="LiveId" clId="{EBC327F6-949A-4E69-910A-F7E5299FD7E3}" dt="2022-05-06T13:59:14.597" v="2171" actId="26606"/>
          <ac:spMkLst>
            <pc:docMk/>
            <pc:sldMk cId="1903275343" sldId="325"/>
            <ac:spMk id="35" creationId="{416A0E3C-60E6-4F39-BC55-5F7C224E1F7C}"/>
          </ac:spMkLst>
        </pc:spChg>
        <pc:spChg chg="del">
          <ac:chgData name="V M" userId="216c61d0cbbde6b1" providerId="LiveId" clId="{EBC327F6-949A-4E69-910A-F7E5299FD7E3}" dt="2022-05-06T13:59:14.597" v="2171" actId="26606"/>
          <ac:spMkLst>
            <pc:docMk/>
            <pc:sldMk cId="1903275343" sldId="325"/>
            <ac:spMk id="39" creationId="{68BDBE5C-BBE9-4E89-BEE5-DEB6EAB8702D}"/>
          </ac:spMkLst>
        </pc:spChg>
        <pc:spChg chg="del">
          <ac:chgData name="V M" userId="216c61d0cbbde6b1" providerId="LiveId" clId="{EBC327F6-949A-4E69-910A-F7E5299FD7E3}" dt="2022-05-06T13:59:14.597" v="2171" actId="26606"/>
          <ac:spMkLst>
            <pc:docMk/>
            <pc:sldMk cId="1903275343" sldId="325"/>
            <ac:spMk id="43" creationId="{DFC4168B-AA75-4715-9B96-CF84B170A68B}"/>
          </ac:spMkLst>
        </pc:spChg>
        <pc:spChg chg="add">
          <ac:chgData name="V M" userId="216c61d0cbbde6b1" providerId="LiveId" clId="{EBC327F6-949A-4E69-910A-F7E5299FD7E3}" dt="2022-05-06T13:59:14.597" v="2171" actId="26606"/>
          <ac:spMkLst>
            <pc:docMk/>
            <pc:sldMk cId="1903275343" sldId="325"/>
            <ac:spMk id="48" creationId="{416A0E3C-60E6-4F39-BC55-5F7C224E1F7C}"/>
          </ac:spMkLst>
        </pc:spChg>
        <pc:spChg chg="add">
          <ac:chgData name="V M" userId="216c61d0cbbde6b1" providerId="LiveId" clId="{EBC327F6-949A-4E69-910A-F7E5299FD7E3}" dt="2022-05-06T13:59:14.597" v="2171" actId="26606"/>
          <ac:spMkLst>
            <pc:docMk/>
            <pc:sldMk cId="1903275343" sldId="325"/>
            <ac:spMk id="52" creationId="{88F0A37D-2337-4AAF-98B0-7E4E9B98719A}"/>
          </ac:spMkLst>
        </pc:spChg>
        <pc:spChg chg="add">
          <ac:chgData name="V M" userId="216c61d0cbbde6b1" providerId="LiveId" clId="{EBC327F6-949A-4E69-910A-F7E5299FD7E3}" dt="2022-05-06T13:59:14.597" v="2171" actId="26606"/>
          <ac:spMkLst>
            <pc:docMk/>
            <pc:sldMk cId="1903275343" sldId="325"/>
            <ac:spMk id="56" creationId="{F7234D70-FB65-4E99-985E-64D219674D45}"/>
          </ac:spMkLst>
        </pc:spChg>
        <pc:graphicFrameChg chg="mod modGraphic">
          <ac:chgData name="V M" userId="216c61d0cbbde6b1" providerId="LiveId" clId="{EBC327F6-949A-4E69-910A-F7E5299FD7E3}" dt="2022-05-06T13:59:14.597" v="2171" actId="26606"/>
          <ac:graphicFrameMkLst>
            <pc:docMk/>
            <pc:sldMk cId="1903275343" sldId="325"/>
            <ac:graphicFrameMk id="31" creationId="{51CBE3B1-62F0-76BD-CA03-F4688B6C3A09}"/>
          </ac:graphicFrameMkLst>
        </pc:graphicFrameChg>
        <pc:cxnChg chg="del">
          <ac:chgData name="V M" userId="216c61d0cbbde6b1" providerId="LiveId" clId="{EBC327F6-949A-4E69-910A-F7E5299FD7E3}" dt="2022-05-06T13:59:14.597" v="2171" actId="26606"/>
          <ac:cxnSpMkLst>
            <pc:docMk/>
            <pc:sldMk cId="1903275343" sldId="325"/>
            <ac:cxnSpMk id="37" creationId="{C5025DAC-8B93-4160-B017-3A274A5828C0}"/>
          </ac:cxnSpMkLst>
        </pc:cxnChg>
        <pc:cxnChg chg="del">
          <ac:chgData name="V M" userId="216c61d0cbbde6b1" providerId="LiveId" clId="{EBC327F6-949A-4E69-910A-F7E5299FD7E3}" dt="2022-05-06T13:59:14.597" v="2171" actId="26606"/>
          <ac:cxnSpMkLst>
            <pc:docMk/>
            <pc:sldMk cId="1903275343" sldId="325"/>
            <ac:cxnSpMk id="41" creationId="{2752F38C-F560-47AA-90AD-209F39C04150}"/>
          </ac:cxnSpMkLst>
        </pc:cxnChg>
        <pc:cxnChg chg="add">
          <ac:chgData name="V M" userId="216c61d0cbbde6b1" providerId="LiveId" clId="{EBC327F6-949A-4E69-910A-F7E5299FD7E3}" dt="2022-05-06T13:59:14.597" v="2171" actId="26606"/>
          <ac:cxnSpMkLst>
            <pc:docMk/>
            <pc:sldMk cId="1903275343" sldId="325"/>
            <ac:cxnSpMk id="50" creationId="{C5025DAC-8B93-4160-B017-3A274A5828C0}"/>
          </ac:cxnSpMkLst>
        </pc:cxnChg>
        <pc:cxnChg chg="add">
          <ac:chgData name="V M" userId="216c61d0cbbde6b1" providerId="LiveId" clId="{EBC327F6-949A-4E69-910A-F7E5299FD7E3}" dt="2022-05-06T13:59:14.597" v="2171" actId="26606"/>
          <ac:cxnSpMkLst>
            <pc:docMk/>
            <pc:sldMk cId="1903275343" sldId="325"/>
            <ac:cxnSpMk id="54" creationId="{F15CCCF0-E573-463A-9760-1FDC0B2CFBD7}"/>
          </ac:cxnSpMkLst>
        </pc:cxnChg>
      </pc:sldChg>
      <pc:sldChg chg="addSp delSp modSp new mod ord setBg addAnim delAnim setClrOvrMap">
        <pc:chgData name="V M" userId="216c61d0cbbde6b1" providerId="LiveId" clId="{EBC327F6-949A-4E69-910A-F7E5299FD7E3}" dt="2022-05-07T22:57:00.608" v="3918" actId="26606"/>
        <pc:sldMkLst>
          <pc:docMk/>
          <pc:sldMk cId="414446313" sldId="326"/>
        </pc:sldMkLst>
        <pc:spChg chg="mod">
          <ac:chgData name="V M" userId="216c61d0cbbde6b1" providerId="LiveId" clId="{EBC327F6-949A-4E69-910A-F7E5299FD7E3}" dt="2022-05-07T22:57:00.608" v="3918" actId="26606"/>
          <ac:spMkLst>
            <pc:docMk/>
            <pc:sldMk cId="414446313" sldId="326"/>
            <ac:spMk id="2" creationId="{A4AA9739-2FA1-203F-46E9-6EC23D8B5756}"/>
          </ac:spMkLst>
        </pc:spChg>
        <pc:spChg chg="del">
          <ac:chgData name="V M" userId="216c61d0cbbde6b1" providerId="LiveId" clId="{EBC327F6-949A-4E69-910A-F7E5299FD7E3}" dt="2022-05-07T22:56:19.469" v="3913" actId="478"/>
          <ac:spMkLst>
            <pc:docMk/>
            <pc:sldMk cId="414446313" sldId="326"/>
            <ac:spMk id="3" creationId="{9659A347-41AC-754D-DA0C-05B7CA7867E3}"/>
          </ac:spMkLst>
        </pc:spChg>
        <pc:spChg chg="add del">
          <ac:chgData name="V M" userId="216c61d0cbbde6b1" providerId="LiveId" clId="{EBC327F6-949A-4E69-910A-F7E5299FD7E3}" dt="2022-05-07T22:57:00.608" v="3918" actId="26606"/>
          <ac:spMkLst>
            <pc:docMk/>
            <pc:sldMk cId="414446313" sldId="326"/>
            <ac:spMk id="7" creationId="{8C6E698C-8155-4B8B-BDC9-B7299772B509}"/>
          </ac:spMkLst>
        </pc:spChg>
        <pc:spChg chg="add del">
          <ac:chgData name="V M" userId="216c61d0cbbde6b1" providerId="LiveId" clId="{EBC327F6-949A-4E69-910A-F7E5299FD7E3}" dt="2022-05-07T22:56:35.759" v="3916" actId="26606"/>
          <ac:spMkLst>
            <pc:docMk/>
            <pc:sldMk cId="414446313" sldId="326"/>
            <ac:spMk id="8" creationId="{0AF4F2BA-3C03-4E2C-8ABC-0949B61B3C5E}"/>
          </ac:spMkLst>
        </pc:spChg>
        <pc:spChg chg="add del">
          <ac:chgData name="V M" userId="216c61d0cbbde6b1" providerId="LiveId" clId="{EBC327F6-949A-4E69-910A-F7E5299FD7E3}" dt="2022-05-07T22:57:00.608" v="3918" actId="26606"/>
          <ac:spMkLst>
            <pc:docMk/>
            <pc:sldMk cId="414446313" sldId="326"/>
            <ac:spMk id="11" creationId="{B624C8D3-B9AD-4F4F-8554-4EAF3724DBCE}"/>
          </ac:spMkLst>
        </pc:spChg>
        <pc:spChg chg="add del">
          <ac:chgData name="V M" userId="216c61d0cbbde6b1" providerId="LiveId" clId="{EBC327F6-949A-4E69-910A-F7E5299FD7E3}" dt="2022-05-07T22:56:35.759" v="3916" actId="26606"/>
          <ac:spMkLst>
            <pc:docMk/>
            <pc:sldMk cId="414446313" sldId="326"/>
            <ac:spMk id="12" creationId="{B40A8CA7-7D5A-43B0-A1A0-B558ECA9EED1}"/>
          </ac:spMkLst>
        </pc:spChg>
        <pc:spChg chg="add">
          <ac:chgData name="V M" userId="216c61d0cbbde6b1" providerId="LiveId" clId="{EBC327F6-949A-4E69-910A-F7E5299FD7E3}" dt="2022-05-07T22:57:00.608" v="3918" actId="26606"/>
          <ac:spMkLst>
            <pc:docMk/>
            <pc:sldMk cId="414446313" sldId="326"/>
            <ac:spMk id="16" creationId="{8C6E698C-8155-4B8B-BDC9-B7299772B509}"/>
          </ac:spMkLst>
        </pc:spChg>
        <pc:spChg chg="add">
          <ac:chgData name="V M" userId="216c61d0cbbde6b1" providerId="LiveId" clId="{EBC327F6-949A-4E69-910A-F7E5299FD7E3}" dt="2022-05-07T22:57:00.608" v="3918" actId="26606"/>
          <ac:spMkLst>
            <pc:docMk/>
            <pc:sldMk cId="414446313" sldId="326"/>
            <ac:spMk id="18" creationId="{0EEF5601-A8BC-411D-AA64-3E79320BA122}"/>
          </ac:spMkLst>
        </pc:spChg>
        <pc:picChg chg="add del">
          <ac:chgData name="V M" userId="216c61d0cbbde6b1" providerId="LiveId" clId="{EBC327F6-949A-4E69-910A-F7E5299FD7E3}" dt="2022-05-07T22:56:35.759" v="3916" actId="26606"/>
          <ac:picMkLst>
            <pc:docMk/>
            <pc:sldMk cId="414446313" sldId="326"/>
            <ac:picMk id="4" creationId="{FDA31254-BA9E-F364-60CF-7BDC2FBF3ED2}"/>
          </ac:picMkLst>
        </pc:picChg>
        <pc:cxnChg chg="add del">
          <ac:chgData name="V M" userId="216c61d0cbbde6b1" providerId="LiveId" clId="{EBC327F6-949A-4E69-910A-F7E5299FD7E3}" dt="2022-05-07T22:57:00.608" v="3918" actId="26606"/>
          <ac:cxnSpMkLst>
            <pc:docMk/>
            <pc:sldMk cId="414446313" sldId="326"/>
            <ac:cxnSpMk id="9" creationId="{09525C9A-1972-4836-BA7A-706C946EF4DA}"/>
          </ac:cxnSpMkLst>
        </pc:cxnChg>
        <pc:cxnChg chg="add del">
          <ac:chgData name="V M" userId="216c61d0cbbde6b1" providerId="LiveId" clId="{EBC327F6-949A-4E69-910A-F7E5299FD7E3}" dt="2022-05-07T22:56:35.759" v="3916" actId="26606"/>
          <ac:cxnSpMkLst>
            <pc:docMk/>
            <pc:sldMk cId="414446313" sldId="326"/>
            <ac:cxnSpMk id="10" creationId="{A07787ED-5EDC-4C54-AD87-55B60D0FE397}"/>
          </ac:cxnSpMkLst>
        </pc:cxnChg>
      </pc:sldChg>
      <pc:sldChg chg="addSp delSp modSp add mod">
        <pc:chgData name="V M" userId="216c61d0cbbde6b1" providerId="LiveId" clId="{EBC327F6-949A-4E69-910A-F7E5299FD7E3}" dt="2022-05-07T22:31:20.558" v="3528" actId="478"/>
        <pc:sldMkLst>
          <pc:docMk/>
          <pc:sldMk cId="1170989693" sldId="327"/>
        </pc:sldMkLst>
        <pc:spChg chg="mod">
          <ac:chgData name="V M" userId="216c61d0cbbde6b1" providerId="LiveId" clId="{EBC327F6-949A-4E69-910A-F7E5299FD7E3}" dt="2022-05-07T22:31:11.280" v="3525" actId="20577"/>
          <ac:spMkLst>
            <pc:docMk/>
            <pc:sldMk cId="1170989693" sldId="327"/>
            <ac:spMk id="2" creationId="{66A47F5C-50EC-416A-AE8C-6F6BB4225673}"/>
          </ac:spMkLst>
        </pc:spChg>
        <pc:spChg chg="del mod">
          <ac:chgData name="V M" userId="216c61d0cbbde6b1" providerId="LiveId" clId="{EBC327F6-949A-4E69-910A-F7E5299FD7E3}" dt="2022-05-07T22:31:16.865" v="3527" actId="478"/>
          <ac:spMkLst>
            <pc:docMk/>
            <pc:sldMk cId="1170989693" sldId="327"/>
            <ac:spMk id="3" creationId="{85B178D5-E73B-4F2D-8ADF-D5EAA3AF9E89}"/>
          </ac:spMkLst>
        </pc:spChg>
        <pc:spChg chg="add del mod">
          <ac:chgData name="V M" userId="216c61d0cbbde6b1" providerId="LiveId" clId="{EBC327F6-949A-4E69-910A-F7E5299FD7E3}" dt="2022-05-07T22:31:20.558" v="3528" actId="478"/>
          <ac:spMkLst>
            <pc:docMk/>
            <pc:sldMk cId="1170989693" sldId="327"/>
            <ac:spMk id="5" creationId="{EEF7FAEC-B161-5CAD-24DD-7EB723EA0BE9}"/>
          </ac:spMkLst>
        </pc:spChg>
        <pc:grpChg chg="del">
          <ac:chgData name="V M" userId="216c61d0cbbde6b1" providerId="LiveId" clId="{EBC327F6-949A-4E69-910A-F7E5299FD7E3}" dt="2022-05-07T22:30:57.806" v="3511" actId="478"/>
          <ac:grpSpMkLst>
            <pc:docMk/>
            <pc:sldMk cId="1170989693" sldId="327"/>
            <ac:grpSpMk id="70" creationId="{2DDE31F2-399D-4C5D-893F-8E8F76AE4FD4}"/>
          </ac:grpSpMkLst>
        </pc:grpChg>
        <pc:graphicFrameChg chg="add mod">
          <ac:chgData name="V M" userId="216c61d0cbbde6b1" providerId="LiveId" clId="{EBC327F6-949A-4E69-910A-F7E5299FD7E3}" dt="2022-05-07T22:31:05.321" v="3513"/>
          <ac:graphicFrameMkLst>
            <pc:docMk/>
            <pc:sldMk cId="1170989693" sldId="327"/>
            <ac:graphicFrameMk id="16" creationId="{49EBF2D8-C333-155B-5D47-82F45F252F1F}"/>
          </ac:graphicFrameMkLst>
        </pc:graphicFrameChg>
      </pc:sldChg>
      <pc:sldChg chg="addSp delSp modSp add mod ord">
        <pc:chgData name="V M" userId="216c61d0cbbde6b1" providerId="LiveId" clId="{EBC327F6-949A-4E69-910A-F7E5299FD7E3}" dt="2022-05-07T22:33:40.696" v="3548"/>
        <pc:sldMkLst>
          <pc:docMk/>
          <pc:sldMk cId="1387646155" sldId="328"/>
        </pc:sldMkLst>
        <pc:spChg chg="mod">
          <ac:chgData name="V M" userId="216c61d0cbbde6b1" providerId="LiveId" clId="{EBC327F6-949A-4E69-910A-F7E5299FD7E3}" dt="2022-05-07T22:33:40.696" v="3548"/>
          <ac:spMkLst>
            <pc:docMk/>
            <pc:sldMk cId="1387646155" sldId="328"/>
            <ac:spMk id="2" creationId="{66A47F5C-50EC-416A-AE8C-6F6BB4225673}"/>
          </ac:spMkLst>
        </pc:spChg>
        <pc:spChg chg="add mod">
          <ac:chgData name="V M" userId="216c61d0cbbde6b1" providerId="LiveId" clId="{EBC327F6-949A-4E69-910A-F7E5299FD7E3}" dt="2022-05-07T22:31:50.286" v="3533"/>
          <ac:spMkLst>
            <pc:docMk/>
            <pc:sldMk cId="1387646155" sldId="328"/>
            <ac:spMk id="7" creationId="{06C02BCF-5FC3-3EC8-3288-1D758F2589A1}"/>
          </ac:spMkLst>
        </pc:spChg>
        <pc:graphicFrameChg chg="del">
          <ac:chgData name="V M" userId="216c61d0cbbde6b1" providerId="LiveId" clId="{EBC327F6-949A-4E69-910A-F7E5299FD7E3}" dt="2022-05-07T22:31:59.787" v="3534" actId="478"/>
          <ac:graphicFrameMkLst>
            <pc:docMk/>
            <pc:sldMk cId="1387646155" sldId="328"/>
            <ac:graphicFrameMk id="16" creationId="{49EBF2D8-C333-155B-5D47-82F45F252F1F}"/>
          </ac:graphicFrameMkLst>
        </pc:graphicFrameChg>
        <pc:picChg chg="add del mod">
          <ac:chgData name="V M" userId="216c61d0cbbde6b1" providerId="LiveId" clId="{EBC327F6-949A-4E69-910A-F7E5299FD7E3}" dt="2022-05-07T22:33:11.198" v="3541" actId="478"/>
          <ac:picMkLst>
            <pc:docMk/>
            <pc:sldMk cId="1387646155" sldId="328"/>
            <ac:picMk id="4" creationId="{DE9DA794-2A6B-8F36-D74D-8327FA26420B}"/>
          </ac:picMkLst>
        </pc:picChg>
        <pc:picChg chg="add mod">
          <ac:chgData name="V M" userId="216c61d0cbbde6b1" providerId="LiveId" clId="{EBC327F6-949A-4E69-910A-F7E5299FD7E3}" dt="2022-05-07T22:33:28.877" v="3547" actId="1076"/>
          <ac:picMkLst>
            <pc:docMk/>
            <pc:sldMk cId="1387646155" sldId="328"/>
            <ac:picMk id="6" creationId="{7D7060D0-6599-801F-3E6F-82B1FD781404}"/>
          </ac:picMkLst>
        </pc:picChg>
        <pc:picChg chg="add del mod">
          <ac:chgData name="V M" userId="216c61d0cbbde6b1" providerId="LiveId" clId="{EBC327F6-949A-4E69-910A-F7E5299FD7E3}" dt="2022-05-07T22:32:22.270" v="3538" actId="478"/>
          <ac:picMkLst>
            <pc:docMk/>
            <pc:sldMk cId="1387646155" sldId="328"/>
            <ac:picMk id="8" creationId="{BD698CC1-7D56-E667-BE45-0063A134B095}"/>
          </ac:picMkLst>
        </pc:picChg>
      </pc:sldChg>
      <pc:sldChg chg="addSp delSp modSp add mod">
        <pc:chgData name="V M" userId="216c61d0cbbde6b1" providerId="LiveId" clId="{EBC327F6-949A-4E69-910A-F7E5299FD7E3}" dt="2022-05-07T22:40:13.828" v="3678" actId="1076"/>
        <pc:sldMkLst>
          <pc:docMk/>
          <pc:sldMk cId="679161851" sldId="329"/>
        </pc:sldMkLst>
        <pc:spChg chg="mod">
          <ac:chgData name="V M" userId="216c61d0cbbde6b1" providerId="LiveId" clId="{EBC327F6-949A-4E69-910A-F7E5299FD7E3}" dt="2022-05-07T22:38:43.715" v="3667"/>
          <ac:spMkLst>
            <pc:docMk/>
            <pc:sldMk cId="679161851" sldId="329"/>
            <ac:spMk id="2" creationId="{66A47F5C-50EC-416A-AE8C-6F6BB4225673}"/>
          </ac:spMkLst>
        </pc:spChg>
        <pc:spChg chg="add mod">
          <ac:chgData name="V M" userId="216c61d0cbbde6b1" providerId="LiveId" clId="{EBC327F6-949A-4E69-910A-F7E5299FD7E3}" dt="2022-05-07T22:39:14.277" v="3671" actId="790"/>
          <ac:spMkLst>
            <pc:docMk/>
            <pc:sldMk cId="679161851" sldId="329"/>
            <ac:spMk id="7" creationId="{6D8A9218-3C6B-F9A9-2724-7F3EEF3E6A9A}"/>
          </ac:spMkLst>
        </pc:spChg>
        <pc:spChg chg="mod">
          <ac:chgData name="V M" userId="216c61d0cbbde6b1" providerId="LiveId" clId="{EBC327F6-949A-4E69-910A-F7E5299FD7E3}" dt="2022-05-07T22:40:09.213" v="3677"/>
          <ac:spMkLst>
            <pc:docMk/>
            <pc:sldMk cId="679161851" sldId="329"/>
            <ac:spMk id="10" creationId="{C5EF569A-9066-16DE-F716-2403723869B8}"/>
          </ac:spMkLst>
        </pc:spChg>
        <pc:spChg chg="mod">
          <ac:chgData name="V M" userId="216c61d0cbbde6b1" providerId="LiveId" clId="{EBC327F6-949A-4E69-910A-F7E5299FD7E3}" dt="2022-05-07T22:40:09.213" v="3677"/>
          <ac:spMkLst>
            <pc:docMk/>
            <pc:sldMk cId="679161851" sldId="329"/>
            <ac:spMk id="12" creationId="{DD5B469C-3CF2-4D17-6D39-DEE8B7AEE07E}"/>
          </ac:spMkLst>
        </pc:spChg>
        <pc:spChg chg="mod">
          <ac:chgData name="V M" userId="216c61d0cbbde6b1" providerId="LiveId" clId="{EBC327F6-949A-4E69-910A-F7E5299FD7E3}" dt="2022-05-07T22:40:09.213" v="3677"/>
          <ac:spMkLst>
            <pc:docMk/>
            <pc:sldMk cId="679161851" sldId="329"/>
            <ac:spMk id="13" creationId="{E057F323-4693-569A-D6DA-71A4B3C1E43C}"/>
          </ac:spMkLst>
        </pc:spChg>
        <pc:grpChg chg="add mod">
          <ac:chgData name="V M" userId="216c61d0cbbde6b1" providerId="LiveId" clId="{EBC327F6-949A-4E69-910A-F7E5299FD7E3}" dt="2022-05-07T22:40:13.828" v="3678" actId="1076"/>
          <ac:grpSpMkLst>
            <pc:docMk/>
            <pc:sldMk cId="679161851" sldId="329"/>
            <ac:grpSpMk id="8" creationId="{67319EEA-A8FD-4EA1-9AF9-89B35C346551}"/>
          </ac:grpSpMkLst>
        </pc:grpChg>
        <pc:graphicFrameChg chg="del">
          <ac:chgData name="V M" userId="216c61d0cbbde6b1" providerId="LiveId" clId="{EBC327F6-949A-4E69-910A-F7E5299FD7E3}" dt="2022-05-07T22:39:36.785" v="3672" actId="478"/>
          <ac:graphicFrameMkLst>
            <pc:docMk/>
            <pc:sldMk cId="679161851" sldId="329"/>
            <ac:graphicFrameMk id="16" creationId="{49EBF2D8-C333-155B-5D47-82F45F252F1F}"/>
          </ac:graphicFrameMkLst>
        </pc:graphicFrameChg>
        <pc:picChg chg="mod">
          <ac:chgData name="V M" userId="216c61d0cbbde6b1" providerId="LiveId" clId="{EBC327F6-949A-4E69-910A-F7E5299FD7E3}" dt="2022-05-07T22:40:09.213" v="3677"/>
          <ac:picMkLst>
            <pc:docMk/>
            <pc:sldMk cId="679161851" sldId="329"/>
            <ac:picMk id="9" creationId="{EF266C01-C4E0-7476-5C65-378582866590}"/>
          </ac:picMkLst>
        </pc:picChg>
        <pc:picChg chg="mod">
          <ac:chgData name="V M" userId="216c61d0cbbde6b1" providerId="LiveId" clId="{EBC327F6-949A-4E69-910A-F7E5299FD7E3}" dt="2022-05-07T22:40:09.213" v="3677"/>
          <ac:picMkLst>
            <pc:docMk/>
            <pc:sldMk cId="679161851" sldId="329"/>
            <ac:picMk id="11" creationId="{D08D36ED-51DD-1933-0090-4930CEA80C71}"/>
          </ac:picMkLst>
        </pc:picChg>
      </pc:sldChg>
    </pc:docChg>
  </pc:docChgLst>
</pc:chgInfo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5-04T10:11:40.947" idx="1">
    <p:pos x="10" y="10"/>
    <p:text/>
    <p:extLst>
      <p:ext uri="{C676402C-5697-4E1C-873F-D02D1690AC5C}">
        <p15:threadingInfo xmlns:p15="http://schemas.microsoft.com/office/powerpoint/2012/main" timeZoneBias="-60"/>
      </p:ext>
    </p:extLst>
  </p:cm>
</p:cmLst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6F92E3B-BE80-4CAD-9B54-AFFB4546F4F7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4E60C64F-29BB-4343-BC1B-9DC6F0EAC5AB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Easy and secure authentication</a:t>
          </a:r>
          <a:endParaRPr lang="en-US"/>
        </a:p>
      </dgm:t>
    </dgm:pt>
    <dgm:pt modelId="{DD548C65-0194-401F-A34B-E05BBF5501E7}" type="parTrans" cxnId="{F1EFA48A-8888-4C0F-AD6F-9295CBDE6E26}">
      <dgm:prSet/>
      <dgm:spPr/>
      <dgm:t>
        <a:bodyPr/>
        <a:lstStyle/>
        <a:p>
          <a:endParaRPr lang="en-US"/>
        </a:p>
      </dgm:t>
    </dgm:pt>
    <dgm:pt modelId="{D362B29C-405E-465B-827A-EBFB3B7BA657}" type="sibTrans" cxnId="{F1EFA48A-8888-4C0F-AD6F-9295CBDE6E26}">
      <dgm:prSet/>
      <dgm:spPr/>
      <dgm:t>
        <a:bodyPr/>
        <a:lstStyle/>
        <a:p>
          <a:endParaRPr lang="en-US"/>
        </a:p>
      </dgm:t>
    </dgm:pt>
    <dgm:pt modelId="{8D19A7BE-B4D3-4BAA-BFB3-B537055B9F9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Concept of quiz session</a:t>
          </a:r>
        </a:p>
      </dgm:t>
    </dgm:pt>
    <dgm:pt modelId="{6B96FFE3-D1AD-402F-BDD3-0EE5C326A747}" type="parTrans" cxnId="{A36C4255-8420-429E-A44D-A0D41B8937A6}">
      <dgm:prSet/>
      <dgm:spPr/>
      <dgm:t>
        <a:bodyPr/>
        <a:lstStyle/>
        <a:p>
          <a:endParaRPr lang="en-US"/>
        </a:p>
      </dgm:t>
    </dgm:pt>
    <dgm:pt modelId="{13FD61EC-5527-466C-AE37-D9907740E68B}" type="sibTrans" cxnId="{A36C4255-8420-429E-A44D-A0D41B8937A6}">
      <dgm:prSet/>
      <dgm:spPr/>
      <dgm:t>
        <a:bodyPr/>
        <a:lstStyle/>
        <a:p>
          <a:endParaRPr lang="en-US"/>
        </a:p>
      </dgm:t>
    </dgm:pt>
    <dgm:pt modelId="{44BC3BC5-4D2C-4137-8567-E343D41BB2EB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All quizzes answers are anonymous</a:t>
          </a:r>
          <a:endParaRPr lang="en-US"/>
        </a:p>
      </dgm:t>
    </dgm:pt>
    <dgm:pt modelId="{70AE478C-076E-409B-974A-3E6739080240}" type="parTrans" cxnId="{18D09DDC-7482-45E4-9AEE-BB330794CD15}">
      <dgm:prSet/>
      <dgm:spPr/>
      <dgm:t>
        <a:bodyPr/>
        <a:lstStyle/>
        <a:p>
          <a:endParaRPr lang="en-US"/>
        </a:p>
      </dgm:t>
    </dgm:pt>
    <dgm:pt modelId="{BE3958C0-FA78-440C-91C1-E3147EC57071}" type="sibTrans" cxnId="{18D09DDC-7482-45E4-9AEE-BB330794CD15}">
      <dgm:prSet/>
      <dgm:spPr/>
      <dgm:t>
        <a:bodyPr/>
        <a:lstStyle/>
        <a:p>
          <a:endParaRPr lang="en-US"/>
        </a:p>
      </dgm:t>
    </dgm:pt>
    <dgm:pt modelId="{B4501BE9-33F6-47FA-9940-A7C0DA30F10A}" type="pres">
      <dgm:prSet presAssocID="{B6F92E3B-BE80-4CAD-9B54-AFFB4546F4F7}" presName="root" presStyleCnt="0">
        <dgm:presLayoutVars>
          <dgm:dir/>
          <dgm:resizeHandles val="exact"/>
        </dgm:presLayoutVars>
      </dgm:prSet>
      <dgm:spPr/>
    </dgm:pt>
    <dgm:pt modelId="{B7441781-6687-4C7E-939D-1B8BAEBFA659}" type="pres">
      <dgm:prSet presAssocID="{4E60C64F-29BB-4343-BC1B-9DC6F0EAC5AB}" presName="compNode" presStyleCnt="0"/>
      <dgm:spPr/>
    </dgm:pt>
    <dgm:pt modelId="{3C5C6AFB-F86C-4472-8C71-2E1C0EA2FD40}" type="pres">
      <dgm:prSet presAssocID="{4E60C64F-29BB-4343-BC1B-9DC6F0EAC5AB}" presName="bgRect" presStyleLbl="bgShp" presStyleIdx="0" presStyleCnt="3"/>
      <dgm:spPr/>
    </dgm:pt>
    <dgm:pt modelId="{DA8AF253-EF1A-49EB-B228-5108D15D7184}" type="pres">
      <dgm:prSet presAssocID="{4E60C64F-29BB-4343-BC1B-9DC6F0EAC5AB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Key"/>
        </a:ext>
      </dgm:extLst>
    </dgm:pt>
    <dgm:pt modelId="{351BECFD-879D-4B26-80A6-F7B03351ADBF}" type="pres">
      <dgm:prSet presAssocID="{4E60C64F-29BB-4343-BC1B-9DC6F0EAC5AB}" presName="spaceRect" presStyleCnt="0"/>
      <dgm:spPr/>
    </dgm:pt>
    <dgm:pt modelId="{D6597028-948C-4D67-9264-DD72988171EC}" type="pres">
      <dgm:prSet presAssocID="{4E60C64F-29BB-4343-BC1B-9DC6F0EAC5AB}" presName="parTx" presStyleLbl="revTx" presStyleIdx="0" presStyleCnt="3">
        <dgm:presLayoutVars>
          <dgm:chMax val="0"/>
          <dgm:chPref val="0"/>
        </dgm:presLayoutVars>
      </dgm:prSet>
      <dgm:spPr/>
    </dgm:pt>
    <dgm:pt modelId="{27D30419-DA60-4EE4-BBC6-8F301642BD20}" type="pres">
      <dgm:prSet presAssocID="{D362B29C-405E-465B-827A-EBFB3B7BA657}" presName="sibTrans" presStyleCnt="0"/>
      <dgm:spPr/>
    </dgm:pt>
    <dgm:pt modelId="{E6511431-A55B-416A-9E73-6152E99B5195}" type="pres">
      <dgm:prSet presAssocID="{8D19A7BE-B4D3-4BAA-BFB3-B537055B9F9B}" presName="compNode" presStyleCnt="0"/>
      <dgm:spPr/>
    </dgm:pt>
    <dgm:pt modelId="{38A24EEF-502F-4AA9-AEE7-EADA4A97042A}" type="pres">
      <dgm:prSet presAssocID="{8D19A7BE-B4D3-4BAA-BFB3-B537055B9F9B}" presName="bgRect" presStyleLbl="bgShp" presStyleIdx="1" presStyleCnt="3"/>
      <dgm:spPr/>
    </dgm:pt>
    <dgm:pt modelId="{739F64D9-C5AF-462F-AF5C-37F4039ED52B}" type="pres">
      <dgm:prSet presAssocID="{8D19A7BE-B4D3-4BAA-BFB3-B537055B9F9B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CF063DEF-FA64-42F8-AB32-D2DE6110F250}" type="pres">
      <dgm:prSet presAssocID="{8D19A7BE-B4D3-4BAA-BFB3-B537055B9F9B}" presName="spaceRect" presStyleCnt="0"/>
      <dgm:spPr/>
    </dgm:pt>
    <dgm:pt modelId="{4FD86BDF-53D4-4726-AAF1-29D74A083532}" type="pres">
      <dgm:prSet presAssocID="{8D19A7BE-B4D3-4BAA-BFB3-B537055B9F9B}" presName="parTx" presStyleLbl="revTx" presStyleIdx="1" presStyleCnt="3">
        <dgm:presLayoutVars>
          <dgm:chMax val="0"/>
          <dgm:chPref val="0"/>
        </dgm:presLayoutVars>
      </dgm:prSet>
      <dgm:spPr/>
    </dgm:pt>
    <dgm:pt modelId="{AEF7BC69-6D33-42AB-B1CF-017C3694A4A1}" type="pres">
      <dgm:prSet presAssocID="{13FD61EC-5527-466C-AE37-D9907740E68B}" presName="sibTrans" presStyleCnt="0"/>
      <dgm:spPr/>
    </dgm:pt>
    <dgm:pt modelId="{CFC730BE-127D-461C-BC2B-090E7B72F883}" type="pres">
      <dgm:prSet presAssocID="{44BC3BC5-4D2C-4137-8567-E343D41BB2EB}" presName="compNode" presStyleCnt="0"/>
      <dgm:spPr/>
    </dgm:pt>
    <dgm:pt modelId="{AAC93742-7C99-4650-ACC7-E5CB74ADA4BB}" type="pres">
      <dgm:prSet presAssocID="{44BC3BC5-4D2C-4137-8567-E343D41BB2EB}" presName="bgRect" presStyleLbl="bgShp" presStyleIdx="2" presStyleCnt="3"/>
      <dgm:spPr/>
    </dgm:pt>
    <dgm:pt modelId="{459EEB26-3769-41B2-9CEE-276413353FED}" type="pres">
      <dgm:prSet presAssocID="{44BC3BC5-4D2C-4137-8567-E343D41BB2EB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estions"/>
        </a:ext>
      </dgm:extLst>
    </dgm:pt>
    <dgm:pt modelId="{F1364083-9595-41BD-916B-8F8F400DDFFC}" type="pres">
      <dgm:prSet presAssocID="{44BC3BC5-4D2C-4137-8567-E343D41BB2EB}" presName="spaceRect" presStyleCnt="0"/>
      <dgm:spPr/>
    </dgm:pt>
    <dgm:pt modelId="{EE6446B5-5350-4877-87D7-CF169F46CC6B}" type="pres">
      <dgm:prSet presAssocID="{44BC3BC5-4D2C-4137-8567-E343D41BB2EB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A36C4255-8420-429E-A44D-A0D41B8937A6}" srcId="{B6F92E3B-BE80-4CAD-9B54-AFFB4546F4F7}" destId="{8D19A7BE-B4D3-4BAA-BFB3-B537055B9F9B}" srcOrd="1" destOrd="0" parTransId="{6B96FFE3-D1AD-402F-BDD3-0EE5C326A747}" sibTransId="{13FD61EC-5527-466C-AE37-D9907740E68B}"/>
    <dgm:cxn modelId="{1A3CF67E-55ED-433E-A24C-F92A9CA06A35}" type="presOf" srcId="{4E60C64F-29BB-4343-BC1B-9DC6F0EAC5AB}" destId="{D6597028-948C-4D67-9264-DD72988171EC}" srcOrd="0" destOrd="0" presId="urn:microsoft.com/office/officeart/2018/2/layout/IconVerticalSolidList"/>
    <dgm:cxn modelId="{F1EFA48A-8888-4C0F-AD6F-9295CBDE6E26}" srcId="{B6F92E3B-BE80-4CAD-9B54-AFFB4546F4F7}" destId="{4E60C64F-29BB-4343-BC1B-9DC6F0EAC5AB}" srcOrd="0" destOrd="0" parTransId="{DD548C65-0194-401F-A34B-E05BBF5501E7}" sibTransId="{D362B29C-405E-465B-827A-EBFB3B7BA657}"/>
    <dgm:cxn modelId="{9FBD4BAB-2808-4C96-95BF-E4DFF96D3810}" type="presOf" srcId="{44BC3BC5-4D2C-4137-8567-E343D41BB2EB}" destId="{EE6446B5-5350-4877-87D7-CF169F46CC6B}" srcOrd="0" destOrd="0" presId="urn:microsoft.com/office/officeart/2018/2/layout/IconVerticalSolidList"/>
    <dgm:cxn modelId="{3F239AC7-69C3-4319-88AD-FAEE18343E46}" type="presOf" srcId="{8D19A7BE-B4D3-4BAA-BFB3-B537055B9F9B}" destId="{4FD86BDF-53D4-4726-AAF1-29D74A083532}" srcOrd="0" destOrd="0" presId="urn:microsoft.com/office/officeart/2018/2/layout/IconVerticalSolidList"/>
    <dgm:cxn modelId="{97E32FCB-2062-4B09-97F6-11866B72F37A}" type="presOf" srcId="{B6F92E3B-BE80-4CAD-9B54-AFFB4546F4F7}" destId="{B4501BE9-33F6-47FA-9940-A7C0DA30F10A}" srcOrd="0" destOrd="0" presId="urn:microsoft.com/office/officeart/2018/2/layout/IconVerticalSolidList"/>
    <dgm:cxn modelId="{18D09DDC-7482-45E4-9AEE-BB330794CD15}" srcId="{B6F92E3B-BE80-4CAD-9B54-AFFB4546F4F7}" destId="{44BC3BC5-4D2C-4137-8567-E343D41BB2EB}" srcOrd="2" destOrd="0" parTransId="{70AE478C-076E-409B-974A-3E6739080240}" sibTransId="{BE3958C0-FA78-440C-91C1-E3147EC57071}"/>
    <dgm:cxn modelId="{DBCB4D89-2ED0-4FEA-A975-5F9D990A8C22}" type="presParOf" srcId="{B4501BE9-33F6-47FA-9940-A7C0DA30F10A}" destId="{B7441781-6687-4C7E-939D-1B8BAEBFA659}" srcOrd="0" destOrd="0" presId="urn:microsoft.com/office/officeart/2018/2/layout/IconVerticalSolidList"/>
    <dgm:cxn modelId="{569A0772-A29C-471C-9DD4-E76D808E3873}" type="presParOf" srcId="{B7441781-6687-4C7E-939D-1B8BAEBFA659}" destId="{3C5C6AFB-F86C-4472-8C71-2E1C0EA2FD40}" srcOrd="0" destOrd="0" presId="urn:microsoft.com/office/officeart/2018/2/layout/IconVerticalSolidList"/>
    <dgm:cxn modelId="{ECE22034-4F10-47B4-B6C2-5670B9A2E076}" type="presParOf" srcId="{B7441781-6687-4C7E-939D-1B8BAEBFA659}" destId="{DA8AF253-EF1A-49EB-B228-5108D15D7184}" srcOrd="1" destOrd="0" presId="urn:microsoft.com/office/officeart/2018/2/layout/IconVerticalSolidList"/>
    <dgm:cxn modelId="{A52CEE62-B1F3-4069-AB98-20CB8619C3FA}" type="presParOf" srcId="{B7441781-6687-4C7E-939D-1B8BAEBFA659}" destId="{351BECFD-879D-4B26-80A6-F7B03351ADBF}" srcOrd="2" destOrd="0" presId="urn:microsoft.com/office/officeart/2018/2/layout/IconVerticalSolidList"/>
    <dgm:cxn modelId="{53D3A503-2AE6-44DE-AD33-97593612C820}" type="presParOf" srcId="{B7441781-6687-4C7E-939D-1B8BAEBFA659}" destId="{D6597028-948C-4D67-9264-DD72988171EC}" srcOrd="3" destOrd="0" presId="urn:microsoft.com/office/officeart/2018/2/layout/IconVerticalSolidList"/>
    <dgm:cxn modelId="{8936E87E-1910-41E7-A914-332D7D3FF878}" type="presParOf" srcId="{B4501BE9-33F6-47FA-9940-A7C0DA30F10A}" destId="{27D30419-DA60-4EE4-BBC6-8F301642BD20}" srcOrd="1" destOrd="0" presId="urn:microsoft.com/office/officeart/2018/2/layout/IconVerticalSolidList"/>
    <dgm:cxn modelId="{415FAAAE-4FC8-47AE-B0D4-7B3FEBC315A9}" type="presParOf" srcId="{B4501BE9-33F6-47FA-9940-A7C0DA30F10A}" destId="{E6511431-A55B-416A-9E73-6152E99B5195}" srcOrd="2" destOrd="0" presId="urn:microsoft.com/office/officeart/2018/2/layout/IconVerticalSolidList"/>
    <dgm:cxn modelId="{FCFB1EA0-C340-4DD6-8FB9-12C12FCB7BF1}" type="presParOf" srcId="{E6511431-A55B-416A-9E73-6152E99B5195}" destId="{38A24EEF-502F-4AA9-AEE7-EADA4A97042A}" srcOrd="0" destOrd="0" presId="urn:microsoft.com/office/officeart/2018/2/layout/IconVerticalSolidList"/>
    <dgm:cxn modelId="{15BDC13D-4906-4FD6-8603-FBBCB668754D}" type="presParOf" srcId="{E6511431-A55B-416A-9E73-6152E99B5195}" destId="{739F64D9-C5AF-462F-AF5C-37F4039ED52B}" srcOrd="1" destOrd="0" presId="urn:microsoft.com/office/officeart/2018/2/layout/IconVerticalSolidList"/>
    <dgm:cxn modelId="{1891FCC2-CFC6-44BF-BCE0-E30B2416458E}" type="presParOf" srcId="{E6511431-A55B-416A-9E73-6152E99B5195}" destId="{CF063DEF-FA64-42F8-AB32-D2DE6110F250}" srcOrd="2" destOrd="0" presId="urn:microsoft.com/office/officeart/2018/2/layout/IconVerticalSolidList"/>
    <dgm:cxn modelId="{71A4D0E8-8F21-440B-95AE-866043A776F5}" type="presParOf" srcId="{E6511431-A55B-416A-9E73-6152E99B5195}" destId="{4FD86BDF-53D4-4726-AAF1-29D74A083532}" srcOrd="3" destOrd="0" presId="urn:microsoft.com/office/officeart/2018/2/layout/IconVerticalSolidList"/>
    <dgm:cxn modelId="{C89A32B0-4E85-4FF0-B38D-F0E527BF14B2}" type="presParOf" srcId="{B4501BE9-33F6-47FA-9940-A7C0DA30F10A}" destId="{AEF7BC69-6D33-42AB-B1CF-017C3694A4A1}" srcOrd="3" destOrd="0" presId="urn:microsoft.com/office/officeart/2018/2/layout/IconVerticalSolidList"/>
    <dgm:cxn modelId="{38290BAB-9320-4244-B789-01A3BE84597E}" type="presParOf" srcId="{B4501BE9-33F6-47FA-9940-A7C0DA30F10A}" destId="{CFC730BE-127D-461C-BC2B-090E7B72F883}" srcOrd="4" destOrd="0" presId="urn:microsoft.com/office/officeart/2018/2/layout/IconVerticalSolidList"/>
    <dgm:cxn modelId="{EC21BBC3-6B90-4025-BBB8-D340F20EFEA0}" type="presParOf" srcId="{CFC730BE-127D-461C-BC2B-090E7B72F883}" destId="{AAC93742-7C99-4650-ACC7-E5CB74ADA4BB}" srcOrd="0" destOrd="0" presId="urn:microsoft.com/office/officeart/2018/2/layout/IconVerticalSolidList"/>
    <dgm:cxn modelId="{26FA6EAC-FF58-404D-AEA0-DFFBC4907166}" type="presParOf" srcId="{CFC730BE-127D-461C-BC2B-090E7B72F883}" destId="{459EEB26-3769-41B2-9CEE-276413353FED}" srcOrd="1" destOrd="0" presId="urn:microsoft.com/office/officeart/2018/2/layout/IconVerticalSolidList"/>
    <dgm:cxn modelId="{66C4DF2D-39D3-41DA-A90B-647D71B44053}" type="presParOf" srcId="{CFC730BE-127D-461C-BC2B-090E7B72F883}" destId="{F1364083-9595-41BD-916B-8F8F400DDFFC}" srcOrd="2" destOrd="0" presId="urn:microsoft.com/office/officeart/2018/2/layout/IconVerticalSolidList"/>
    <dgm:cxn modelId="{1D3E6C7B-09F2-455E-9595-7E80076BBA02}" type="presParOf" srcId="{CFC730BE-127D-461C-BC2B-090E7B72F883}" destId="{EE6446B5-5350-4877-87D7-CF169F46CC6B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C5C6AFB-F86C-4472-8C71-2E1C0EA2FD40}">
      <dsp:nvSpPr>
        <dsp:cNvPr id="0" name=""/>
        <dsp:cNvSpPr/>
      </dsp:nvSpPr>
      <dsp:spPr>
        <a:xfrm>
          <a:off x="0" y="625"/>
          <a:ext cx="6582555" cy="146301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A8AF253-EF1A-49EB-B228-5108D15D7184}">
      <dsp:nvSpPr>
        <dsp:cNvPr id="0" name=""/>
        <dsp:cNvSpPr/>
      </dsp:nvSpPr>
      <dsp:spPr>
        <a:xfrm>
          <a:off x="442561" y="329803"/>
          <a:ext cx="804657" cy="80465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597028-948C-4D67-9264-DD72988171EC}">
      <dsp:nvSpPr>
        <dsp:cNvPr id="0" name=""/>
        <dsp:cNvSpPr/>
      </dsp:nvSpPr>
      <dsp:spPr>
        <a:xfrm>
          <a:off x="1689780" y="625"/>
          <a:ext cx="4892774" cy="14630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4836" tIns="154836" rIns="154836" bIns="154836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/>
            <a:t>Easy and secure authentication</a:t>
          </a:r>
          <a:endParaRPr lang="en-US" sz="2500" kern="1200"/>
        </a:p>
      </dsp:txBody>
      <dsp:txXfrm>
        <a:off x="1689780" y="625"/>
        <a:ext cx="4892774" cy="1463013"/>
      </dsp:txXfrm>
    </dsp:sp>
    <dsp:sp modelId="{38A24EEF-502F-4AA9-AEE7-EADA4A97042A}">
      <dsp:nvSpPr>
        <dsp:cNvPr id="0" name=""/>
        <dsp:cNvSpPr/>
      </dsp:nvSpPr>
      <dsp:spPr>
        <a:xfrm>
          <a:off x="0" y="1829392"/>
          <a:ext cx="6582555" cy="146301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39F64D9-C5AF-462F-AF5C-37F4039ED52B}">
      <dsp:nvSpPr>
        <dsp:cNvPr id="0" name=""/>
        <dsp:cNvSpPr/>
      </dsp:nvSpPr>
      <dsp:spPr>
        <a:xfrm>
          <a:off x="442561" y="2158570"/>
          <a:ext cx="804657" cy="80465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FD86BDF-53D4-4726-AAF1-29D74A083532}">
      <dsp:nvSpPr>
        <dsp:cNvPr id="0" name=""/>
        <dsp:cNvSpPr/>
      </dsp:nvSpPr>
      <dsp:spPr>
        <a:xfrm>
          <a:off x="1689780" y="1829392"/>
          <a:ext cx="4892774" cy="14630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4836" tIns="154836" rIns="154836" bIns="154836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Concept of quiz session</a:t>
          </a:r>
        </a:p>
      </dsp:txBody>
      <dsp:txXfrm>
        <a:off x="1689780" y="1829392"/>
        <a:ext cx="4892774" cy="1463013"/>
      </dsp:txXfrm>
    </dsp:sp>
    <dsp:sp modelId="{AAC93742-7C99-4650-ACC7-E5CB74ADA4BB}">
      <dsp:nvSpPr>
        <dsp:cNvPr id="0" name=""/>
        <dsp:cNvSpPr/>
      </dsp:nvSpPr>
      <dsp:spPr>
        <a:xfrm>
          <a:off x="0" y="3658159"/>
          <a:ext cx="6582555" cy="146301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59EEB26-3769-41B2-9CEE-276413353FED}">
      <dsp:nvSpPr>
        <dsp:cNvPr id="0" name=""/>
        <dsp:cNvSpPr/>
      </dsp:nvSpPr>
      <dsp:spPr>
        <a:xfrm>
          <a:off x="442561" y="3987337"/>
          <a:ext cx="804657" cy="80465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E6446B5-5350-4877-87D7-CF169F46CC6B}">
      <dsp:nvSpPr>
        <dsp:cNvPr id="0" name=""/>
        <dsp:cNvSpPr/>
      </dsp:nvSpPr>
      <dsp:spPr>
        <a:xfrm>
          <a:off x="1689780" y="3658159"/>
          <a:ext cx="4892774" cy="14630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4836" tIns="154836" rIns="154836" bIns="154836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/>
            <a:t>All quizzes answers are anonymous</a:t>
          </a:r>
          <a:endParaRPr lang="en-US" sz="2500" kern="1200"/>
        </a:p>
      </dsp:txBody>
      <dsp:txXfrm>
        <a:off x="1689780" y="3658159"/>
        <a:ext cx="4892774" cy="146301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DB2DFF-734E-4F52-9539-A5A426CC2DC2}" type="datetimeFigureOut">
              <a:rPr lang="en-GB" smtClean="0"/>
              <a:t>08/05/2022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3A5A30-422D-4F25-BE63-A7BCFA14CC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55191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sz="1200" dirty="0">
                <a:solidFill>
                  <a:srgbClr val="FFFFFF"/>
                </a:solidFill>
              </a:rPr>
              <a:t>Quick </a:t>
            </a:r>
            <a:r>
              <a:rPr lang="pt-PT" sz="1200" dirty="0" err="1">
                <a:solidFill>
                  <a:srgbClr val="FFFFFF"/>
                </a:solidFill>
              </a:rPr>
              <a:t>Quiz</a:t>
            </a:r>
            <a:r>
              <a:rPr lang="pt-PT" sz="1200" dirty="0">
                <a:solidFill>
                  <a:srgbClr val="FFFFFF"/>
                </a:solidFill>
              </a:rPr>
              <a:t> </a:t>
            </a:r>
            <a:r>
              <a:rPr lang="pt-PT" sz="1200" dirty="0" err="1">
                <a:solidFill>
                  <a:srgbClr val="FFFFFF"/>
                </a:solidFill>
              </a:rPr>
              <a:t>is</a:t>
            </a:r>
            <a:r>
              <a:rPr lang="pt-PT" sz="1200" dirty="0">
                <a:solidFill>
                  <a:srgbClr val="FFFFFF"/>
                </a:solidFill>
              </a:rPr>
              <a:t> a </a:t>
            </a:r>
            <a:r>
              <a:rPr lang="pt-PT" sz="1200" dirty="0" err="1">
                <a:solidFill>
                  <a:srgbClr val="FFFFFF"/>
                </a:solidFill>
              </a:rPr>
              <a:t>project</a:t>
            </a:r>
            <a:r>
              <a:rPr lang="pt-PT" sz="1200" dirty="0">
                <a:solidFill>
                  <a:srgbClr val="FFFFFF"/>
                </a:solidFill>
              </a:rPr>
              <a:t> to </a:t>
            </a:r>
            <a:r>
              <a:rPr lang="pt-PT" sz="1200" dirty="0" err="1">
                <a:solidFill>
                  <a:srgbClr val="FFFFFF"/>
                </a:solidFill>
              </a:rPr>
              <a:t>promote</a:t>
            </a:r>
            <a:r>
              <a:rPr lang="pt-PT" sz="1200" dirty="0">
                <a:solidFill>
                  <a:srgbClr val="FFFFFF"/>
                </a:solidFill>
              </a:rPr>
              <a:t> </a:t>
            </a:r>
            <a:r>
              <a:rPr lang="pt-PT" sz="1200" dirty="0" err="1">
                <a:solidFill>
                  <a:srgbClr val="FFFFFF"/>
                </a:solidFill>
              </a:rPr>
              <a:t>the</a:t>
            </a:r>
            <a:r>
              <a:rPr lang="pt-PT" sz="1200" dirty="0">
                <a:solidFill>
                  <a:srgbClr val="FFFFFF"/>
                </a:solidFill>
              </a:rPr>
              <a:t> </a:t>
            </a:r>
            <a:r>
              <a:rPr lang="pt-PT" sz="1200" dirty="0" err="1">
                <a:solidFill>
                  <a:srgbClr val="FFFFFF"/>
                </a:solidFill>
              </a:rPr>
              <a:t>interaction</a:t>
            </a:r>
            <a:r>
              <a:rPr lang="pt-PT" sz="1200" dirty="0">
                <a:solidFill>
                  <a:srgbClr val="FFFFFF"/>
                </a:solidFill>
              </a:rPr>
              <a:t> </a:t>
            </a:r>
            <a:r>
              <a:rPr lang="pt-PT" sz="1200" dirty="0" err="1">
                <a:solidFill>
                  <a:srgbClr val="FFFFFF"/>
                </a:solidFill>
              </a:rPr>
              <a:t>between</a:t>
            </a:r>
            <a:r>
              <a:rPr lang="pt-PT" sz="1200" dirty="0">
                <a:solidFill>
                  <a:srgbClr val="FFFFFF"/>
                </a:solidFill>
              </a:rPr>
              <a:t> </a:t>
            </a:r>
            <a:r>
              <a:rPr lang="pt-PT" sz="1200" dirty="0" err="1">
                <a:solidFill>
                  <a:srgbClr val="FFFFFF"/>
                </a:solidFill>
              </a:rPr>
              <a:t>professors</a:t>
            </a:r>
            <a:r>
              <a:rPr lang="pt-PT" sz="1200" dirty="0">
                <a:solidFill>
                  <a:srgbClr val="FFFFFF"/>
                </a:solidFill>
              </a:rPr>
              <a:t> </a:t>
            </a:r>
            <a:r>
              <a:rPr lang="pt-PT" sz="1200" dirty="0" err="1">
                <a:solidFill>
                  <a:srgbClr val="FFFFFF"/>
                </a:solidFill>
              </a:rPr>
              <a:t>and</a:t>
            </a:r>
            <a:r>
              <a:rPr lang="pt-PT" sz="1200" dirty="0">
                <a:solidFill>
                  <a:srgbClr val="FFFFFF"/>
                </a:solidFill>
              </a:rPr>
              <a:t> </a:t>
            </a:r>
            <a:r>
              <a:rPr lang="pt-PT" sz="1200" dirty="0" err="1">
                <a:solidFill>
                  <a:srgbClr val="FFFFFF"/>
                </a:solidFill>
              </a:rPr>
              <a:t>his</a:t>
            </a:r>
            <a:r>
              <a:rPr lang="pt-PT" sz="1200" dirty="0">
                <a:solidFill>
                  <a:srgbClr val="FFFFFF"/>
                </a:solidFill>
              </a:rPr>
              <a:t> </a:t>
            </a:r>
            <a:r>
              <a:rPr lang="pt-PT" sz="1200" dirty="0" err="1">
                <a:solidFill>
                  <a:srgbClr val="FFFFFF"/>
                </a:solidFill>
              </a:rPr>
              <a:t>students</a:t>
            </a:r>
            <a:r>
              <a:rPr lang="pt-PT" sz="1200" dirty="0">
                <a:solidFill>
                  <a:srgbClr val="FFFFFF"/>
                </a:solidFill>
              </a:rPr>
              <a:t> </a:t>
            </a:r>
            <a:r>
              <a:rPr lang="pt-PT" sz="1200" dirty="0" err="1">
                <a:solidFill>
                  <a:srgbClr val="FFFFFF"/>
                </a:solidFill>
              </a:rPr>
              <a:t>during</a:t>
            </a:r>
            <a:r>
              <a:rPr lang="pt-PT" sz="1200" dirty="0">
                <a:solidFill>
                  <a:srgbClr val="FFFFFF"/>
                </a:solidFill>
              </a:rPr>
              <a:t> </a:t>
            </a:r>
            <a:r>
              <a:rPr lang="pt-PT" sz="1200" dirty="0" err="1">
                <a:solidFill>
                  <a:srgbClr val="FFFFFF"/>
                </a:solidFill>
              </a:rPr>
              <a:t>class</a:t>
            </a:r>
            <a:r>
              <a:rPr lang="pt-PT" sz="1200" dirty="0">
                <a:solidFill>
                  <a:srgbClr val="FFFFFF"/>
                </a:solidFill>
              </a:rPr>
              <a:t> </a:t>
            </a:r>
            <a:r>
              <a:rPr lang="pt-PT" sz="1200" dirty="0" err="1">
                <a:solidFill>
                  <a:srgbClr val="FFFFFF"/>
                </a:solidFill>
              </a:rPr>
              <a:t>by</a:t>
            </a:r>
            <a:r>
              <a:rPr lang="pt-PT" sz="1200" dirty="0">
                <a:solidFill>
                  <a:srgbClr val="FFFFFF"/>
                </a:solidFill>
              </a:rPr>
              <a:t> </a:t>
            </a:r>
            <a:r>
              <a:rPr lang="pt-PT" sz="1200" dirty="0" err="1">
                <a:solidFill>
                  <a:srgbClr val="FFFFFF"/>
                </a:solidFill>
              </a:rPr>
              <a:t>providing</a:t>
            </a:r>
            <a:r>
              <a:rPr lang="pt-PT" sz="1200" dirty="0">
                <a:solidFill>
                  <a:srgbClr val="FFFFFF"/>
                </a:solidFill>
              </a:rPr>
              <a:t> a </a:t>
            </a:r>
            <a:r>
              <a:rPr lang="pt-PT" sz="1200" dirty="0" err="1">
                <a:solidFill>
                  <a:srgbClr val="FFFFFF"/>
                </a:solidFill>
              </a:rPr>
              <a:t>way</a:t>
            </a:r>
            <a:r>
              <a:rPr lang="pt-PT" sz="1200" dirty="0">
                <a:solidFill>
                  <a:srgbClr val="FFFFFF"/>
                </a:solidFill>
              </a:rPr>
              <a:t> for a </a:t>
            </a:r>
            <a:r>
              <a:rPr lang="pt-PT" sz="1200" dirty="0" err="1">
                <a:solidFill>
                  <a:srgbClr val="FFFFFF"/>
                </a:solidFill>
              </a:rPr>
              <a:t>teacher</a:t>
            </a:r>
            <a:r>
              <a:rPr lang="pt-PT" sz="1200" dirty="0">
                <a:solidFill>
                  <a:srgbClr val="FFFFFF"/>
                </a:solidFill>
              </a:rPr>
              <a:t> to </a:t>
            </a:r>
            <a:r>
              <a:rPr lang="pt-PT" sz="1200" dirty="0" err="1">
                <a:solidFill>
                  <a:srgbClr val="FFFFFF"/>
                </a:solidFill>
              </a:rPr>
              <a:t>present</a:t>
            </a:r>
            <a:r>
              <a:rPr lang="pt-PT" sz="1200" dirty="0">
                <a:solidFill>
                  <a:srgbClr val="FFFFFF"/>
                </a:solidFill>
              </a:rPr>
              <a:t> </a:t>
            </a:r>
            <a:r>
              <a:rPr lang="pt-PT" sz="1200" dirty="0" err="1">
                <a:solidFill>
                  <a:srgbClr val="FFFFFF"/>
                </a:solidFill>
              </a:rPr>
              <a:t>questions</a:t>
            </a:r>
            <a:r>
              <a:rPr lang="pt-PT" sz="1200" dirty="0">
                <a:solidFill>
                  <a:srgbClr val="FFFFFF"/>
                </a:solidFill>
              </a:rPr>
              <a:t> (</a:t>
            </a:r>
            <a:r>
              <a:rPr lang="pt-PT" sz="1200" dirty="0" err="1">
                <a:solidFill>
                  <a:srgbClr val="FFFFFF"/>
                </a:solidFill>
              </a:rPr>
              <a:t>quizzes</a:t>
            </a:r>
            <a:r>
              <a:rPr lang="pt-PT" sz="1200" dirty="0">
                <a:solidFill>
                  <a:srgbClr val="FFFFFF"/>
                </a:solidFill>
              </a:rPr>
              <a:t>) </a:t>
            </a:r>
            <a:r>
              <a:rPr lang="pt-PT" sz="1200" dirty="0" err="1">
                <a:solidFill>
                  <a:srgbClr val="FFFFFF"/>
                </a:solidFill>
              </a:rPr>
              <a:t>which</a:t>
            </a:r>
            <a:r>
              <a:rPr lang="pt-PT" sz="1200" dirty="0">
                <a:solidFill>
                  <a:srgbClr val="FFFFFF"/>
                </a:solidFill>
              </a:rPr>
              <a:t> </a:t>
            </a:r>
            <a:r>
              <a:rPr lang="pt-PT" sz="1200" dirty="0" err="1">
                <a:solidFill>
                  <a:srgbClr val="FFFFFF"/>
                </a:solidFill>
              </a:rPr>
              <a:t>the</a:t>
            </a:r>
            <a:r>
              <a:rPr lang="pt-PT" sz="1200" dirty="0">
                <a:solidFill>
                  <a:srgbClr val="FFFFFF"/>
                </a:solidFill>
              </a:rPr>
              <a:t> </a:t>
            </a:r>
            <a:r>
              <a:rPr lang="pt-PT" sz="1200" dirty="0" err="1">
                <a:solidFill>
                  <a:srgbClr val="FFFFFF"/>
                </a:solidFill>
              </a:rPr>
              <a:t>students</a:t>
            </a:r>
            <a:r>
              <a:rPr lang="pt-PT" sz="1200" dirty="0">
                <a:solidFill>
                  <a:srgbClr val="FFFFFF"/>
                </a:solidFill>
              </a:rPr>
              <a:t> can </a:t>
            </a:r>
            <a:r>
              <a:rPr lang="pt-PT" sz="1200" dirty="0" err="1">
                <a:solidFill>
                  <a:srgbClr val="FFFFFF"/>
                </a:solidFill>
              </a:rPr>
              <a:t>then</a:t>
            </a:r>
            <a:r>
              <a:rPr lang="pt-PT" sz="1200" dirty="0">
                <a:solidFill>
                  <a:srgbClr val="FFFFFF"/>
                </a:solidFill>
              </a:rPr>
              <a:t> </a:t>
            </a:r>
            <a:r>
              <a:rPr lang="pt-PT" sz="1200" dirty="0" err="1">
                <a:solidFill>
                  <a:srgbClr val="FFFFFF"/>
                </a:solidFill>
              </a:rPr>
              <a:t>answer</a:t>
            </a:r>
            <a:r>
              <a:rPr lang="pt-PT" sz="1200" dirty="0">
                <a:solidFill>
                  <a:srgbClr val="FFFFFF"/>
                </a:solidFill>
              </a:rPr>
              <a:t> </a:t>
            </a:r>
            <a:r>
              <a:rPr lang="pt-PT" sz="1200" dirty="0" err="1">
                <a:solidFill>
                  <a:srgbClr val="FFFFFF"/>
                </a:solidFill>
              </a:rPr>
              <a:t>anonymously</a:t>
            </a:r>
            <a:r>
              <a:rPr lang="pt-PT" sz="1200" dirty="0">
                <a:solidFill>
                  <a:srgbClr val="FFFFFF"/>
                </a:solidFill>
              </a:rPr>
              <a:t>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3A5A30-422D-4F25-BE63-A7BCFA14CC0C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57458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sz="1200" dirty="0">
                <a:solidFill>
                  <a:srgbClr val="FFFFFF"/>
                </a:solidFill>
              </a:rPr>
              <a:t>Quick </a:t>
            </a:r>
            <a:r>
              <a:rPr lang="pt-PT" sz="1200" dirty="0" err="1">
                <a:solidFill>
                  <a:srgbClr val="FFFFFF"/>
                </a:solidFill>
              </a:rPr>
              <a:t>Quiz</a:t>
            </a:r>
            <a:r>
              <a:rPr lang="pt-PT" sz="1200" dirty="0">
                <a:solidFill>
                  <a:srgbClr val="FFFFFF"/>
                </a:solidFill>
              </a:rPr>
              <a:t> </a:t>
            </a:r>
            <a:r>
              <a:rPr lang="pt-PT" sz="1200" dirty="0" err="1">
                <a:solidFill>
                  <a:srgbClr val="FFFFFF"/>
                </a:solidFill>
              </a:rPr>
              <a:t>is</a:t>
            </a:r>
            <a:r>
              <a:rPr lang="pt-PT" sz="1200" dirty="0">
                <a:solidFill>
                  <a:srgbClr val="FFFFFF"/>
                </a:solidFill>
              </a:rPr>
              <a:t> a </a:t>
            </a:r>
            <a:r>
              <a:rPr lang="pt-PT" sz="1200" dirty="0" err="1">
                <a:solidFill>
                  <a:srgbClr val="FFFFFF"/>
                </a:solidFill>
              </a:rPr>
              <a:t>project</a:t>
            </a:r>
            <a:r>
              <a:rPr lang="pt-PT" sz="1200" dirty="0">
                <a:solidFill>
                  <a:srgbClr val="FFFFFF"/>
                </a:solidFill>
              </a:rPr>
              <a:t> to </a:t>
            </a:r>
            <a:r>
              <a:rPr lang="pt-PT" sz="1200" dirty="0" err="1">
                <a:solidFill>
                  <a:srgbClr val="FFFFFF"/>
                </a:solidFill>
              </a:rPr>
              <a:t>promote</a:t>
            </a:r>
            <a:r>
              <a:rPr lang="pt-PT" sz="1200" dirty="0">
                <a:solidFill>
                  <a:srgbClr val="FFFFFF"/>
                </a:solidFill>
              </a:rPr>
              <a:t> </a:t>
            </a:r>
            <a:r>
              <a:rPr lang="pt-PT" sz="1200" dirty="0" err="1">
                <a:solidFill>
                  <a:srgbClr val="FFFFFF"/>
                </a:solidFill>
              </a:rPr>
              <a:t>the</a:t>
            </a:r>
            <a:r>
              <a:rPr lang="pt-PT" sz="1200" dirty="0">
                <a:solidFill>
                  <a:srgbClr val="FFFFFF"/>
                </a:solidFill>
              </a:rPr>
              <a:t> </a:t>
            </a:r>
            <a:r>
              <a:rPr lang="pt-PT" sz="1200" dirty="0" err="1">
                <a:solidFill>
                  <a:srgbClr val="FFFFFF"/>
                </a:solidFill>
              </a:rPr>
              <a:t>interaction</a:t>
            </a:r>
            <a:r>
              <a:rPr lang="pt-PT" sz="1200" dirty="0">
                <a:solidFill>
                  <a:srgbClr val="FFFFFF"/>
                </a:solidFill>
              </a:rPr>
              <a:t> </a:t>
            </a:r>
            <a:r>
              <a:rPr lang="pt-PT" sz="1200" dirty="0" err="1">
                <a:solidFill>
                  <a:srgbClr val="FFFFFF"/>
                </a:solidFill>
              </a:rPr>
              <a:t>between</a:t>
            </a:r>
            <a:r>
              <a:rPr lang="pt-PT" sz="1200" dirty="0">
                <a:solidFill>
                  <a:srgbClr val="FFFFFF"/>
                </a:solidFill>
              </a:rPr>
              <a:t> </a:t>
            </a:r>
            <a:r>
              <a:rPr lang="pt-PT" sz="1200" dirty="0" err="1">
                <a:solidFill>
                  <a:srgbClr val="FFFFFF"/>
                </a:solidFill>
              </a:rPr>
              <a:t>professors</a:t>
            </a:r>
            <a:r>
              <a:rPr lang="pt-PT" sz="1200" dirty="0">
                <a:solidFill>
                  <a:srgbClr val="FFFFFF"/>
                </a:solidFill>
              </a:rPr>
              <a:t> </a:t>
            </a:r>
            <a:r>
              <a:rPr lang="pt-PT" sz="1200" dirty="0" err="1">
                <a:solidFill>
                  <a:srgbClr val="FFFFFF"/>
                </a:solidFill>
              </a:rPr>
              <a:t>and</a:t>
            </a:r>
            <a:r>
              <a:rPr lang="pt-PT" sz="1200" dirty="0">
                <a:solidFill>
                  <a:srgbClr val="FFFFFF"/>
                </a:solidFill>
              </a:rPr>
              <a:t> </a:t>
            </a:r>
            <a:r>
              <a:rPr lang="pt-PT" sz="1200" dirty="0" err="1">
                <a:solidFill>
                  <a:srgbClr val="FFFFFF"/>
                </a:solidFill>
              </a:rPr>
              <a:t>his</a:t>
            </a:r>
            <a:r>
              <a:rPr lang="pt-PT" sz="1200" dirty="0">
                <a:solidFill>
                  <a:srgbClr val="FFFFFF"/>
                </a:solidFill>
              </a:rPr>
              <a:t> </a:t>
            </a:r>
            <a:r>
              <a:rPr lang="pt-PT" sz="1200" dirty="0" err="1">
                <a:solidFill>
                  <a:srgbClr val="FFFFFF"/>
                </a:solidFill>
              </a:rPr>
              <a:t>students</a:t>
            </a:r>
            <a:r>
              <a:rPr lang="pt-PT" sz="1200" dirty="0">
                <a:solidFill>
                  <a:srgbClr val="FFFFFF"/>
                </a:solidFill>
              </a:rPr>
              <a:t> </a:t>
            </a:r>
            <a:r>
              <a:rPr lang="pt-PT" sz="1200" dirty="0" err="1">
                <a:solidFill>
                  <a:srgbClr val="FFFFFF"/>
                </a:solidFill>
              </a:rPr>
              <a:t>during</a:t>
            </a:r>
            <a:r>
              <a:rPr lang="pt-PT" sz="1200" dirty="0">
                <a:solidFill>
                  <a:srgbClr val="FFFFFF"/>
                </a:solidFill>
              </a:rPr>
              <a:t> </a:t>
            </a:r>
            <a:r>
              <a:rPr lang="pt-PT" sz="1200" dirty="0" err="1">
                <a:solidFill>
                  <a:srgbClr val="FFFFFF"/>
                </a:solidFill>
              </a:rPr>
              <a:t>class</a:t>
            </a:r>
            <a:r>
              <a:rPr lang="pt-PT" sz="1200" dirty="0">
                <a:solidFill>
                  <a:srgbClr val="FFFFFF"/>
                </a:solidFill>
              </a:rPr>
              <a:t> </a:t>
            </a:r>
            <a:r>
              <a:rPr lang="pt-PT" sz="1200" dirty="0" err="1">
                <a:solidFill>
                  <a:srgbClr val="FFFFFF"/>
                </a:solidFill>
              </a:rPr>
              <a:t>by</a:t>
            </a:r>
            <a:r>
              <a:rPr lang="pt-PT" sz="1200" dirty="0">
                <a:solidFill>
                  <a:srgbClr val="FFFFFF"/>
                </a:solidFill>
              </a:rPr>
              <a:t> </a:t>
            </a:r>
            <a:r>
              <a:rPr lang="pt-PT" sz="1200" dirty="0" err="1">
                <a:solidFill>
                  <a:srgbClr val="FFFFFF"/>
                </a:solidFill>
              </a:rPr>
              <a:t>providing</a:t>
            </a:r>
            <a:r>
              <a:rPr lang="pt-PT" sz="1200" dirty="0">
                <a:solidFill>
                  <a:srgbClr val="FFFFFF"/>
                </a:solidFill>
              </a:rPr>
              <a:t> a </a:t>
            </a:r>
            <a:r>
              <a:rPr lang="pt-PT" sz="1200" dirty="0" err="1">
                <a:solidFill>
                  <a:srgbClr val="FFFFFF"/>
                </a:solidFill>
              </a:rPr>
              <a:t>way</a:t>
            </a:r>
            <a:r>
              <a:rPr lang="pt-PT" sz="1200" dirty="0">
                <a:solidFill>
                  <a:srgbClr val="FFFFFF"/>
                </a:solidFill>
              </a:rPr>
              <a:t> for a </a:t>
            </a:r>
            <a:r>
              <a:rPr lang="pt-PT" sz="1200" dirty="0" err="1">
                <a:solidFill>
                  <a:srgbClr val="FFFFFF"/>
                </a:solidFill>
              </a:rPr>
              <a:t>teacher</a:t>
            </a:r>
            <a:r>
              <a:rPr lang="pt-PT" sz="1200" dirty="0">
                <a:solidFill>
                  <a:srgbClr val="FFFFFF"/>
                </a:solidFill>
              </a:rPr>
              <a:t> to </a:t>
            </a:r>
            <a:r>
              <a:rPr lang="pt-PT" sz="1200" dirty="0" err="1">
                <a:solidFill>
                  <a:srgbClr val="FFFFFF"/>
                </a:solidFill>
              </a:rPr>
              <a:t>present</a:t>
            </a:r>
            <a:r>
              <a:rPr lang="pt-PT" sz="1200" dirty="0">
                <a:solidFill>
                  <a:srgbClr val="FFFFFF"/>
                </a:solidFill>
              </a:rPr>
              <a:t> </a:t>
            </a:r>
            <a:r>
              <a:rPr lang="pt-PT" sz="1200" dirty="0" err="1">
                <a:solidFill>
                  <a:srgbClr val="FFFFFF"/>
                </a:solidFill>
              </a:rPr>
              <a:t>questions</a:t>
            </a:r>
            <a:r>
              <a:rPr lang="pt-PT" sz="1200" dirty="0">
                <a:solidFill>
                  <a:srgbClr val="FFFFFF"/>
                </a:solidFill>
              </a:rPr>
              <a:t> (</a:t>
            </a:r>
            <a:r>
              <a:rPr lang="pt-PT" sz="1200" dirty="0" err="1">
                <a:solidFill>
                  <a:srgbClr val="FFFFFF"/>
                </a:solidFill>
              </a:rPr>
              <a:t>quizzes</a:t>
            </a:r>
            <a:r>
              <a:rPr lang="pt-PT" sz="1200" dirty="0">
                <a:solidFill>
                  <a:srgbClr val="FFFFFF"/>
                </a:solidFill>
              </a:rPr>
              <a:t>) </a:t>
            </a:r>
            <a:r>
              <a:rPr lang="pt-PT" sz="1200" dirty="0" err="1">
                <a:solidFill>
                  <a:srgbClr val="FFFFFF"/>
                </a:solidFill>
              </a:rPr>
              <a:t>which</a:t>
            </a:r>
            <a:r>
              <a:rPr lang="pt-PT" sz="1200" dirty="0">
                <a:solidFill>
                  <a:srgbClr val="FFFFFF"/>
                </a:solidFill>
              </a:rPr>
              <a:t> </a:t>
            </a:r>
            <a:r>
              <a:rPr lang="pt-PT" sz="1200" dirty="0" err="1">
                <a:solidFill>
                  <a:srgbClr val="FFFFFF"/>
                </a:solidFill>
              </a:rPr>
              <a:t>the</a:t>
            </a:r>
            <a:r>
              <a:rPr lang="pt-PT" sz="1200" dirty="0">
                <a:solidFill>
                  <a:srgbClr val="FFFFFF"/>
                </a:solidFill>
              </a:rPr>
              <a:t> </a:t>
            </a:r>
            <a:r>
              <a:rPr lang="pt-PT" sz="1200" dirty="0" err="1">
                <a:solidFill>
                  <a:srgbClr val="FFFFFF"/>
                </a:solidFill>
              </a:rPr>
              <a:t>students</a:t>
            </a:r>
            <a:r>
              <a:rPr lang="pt-PT" sz="1200" dirty="0">
                <a:solidFill>
                  <a:srgbClr val="FFFFFF"/>
                </a:solidFill>
              </a:rPr>
              <a:t> can </a:t>
            </a:r>
            <a:r>
              <a:rPr lang="pt-PT" sz="1200" dirty="0" err="1">
                <a:solidFill>
                  <a:srgbClr val="FFFFFF"/>
                </a:solidFill>
              </a:rPr>
              <a:t>then</a:t>
            </a:r>
            <a:r>
              <a:rPr lang="pt-PT" sz="1200" dirty="0">
                <a:solidFill>
                  <a:srgbClr val="FFFFFF"/>
                </a:solidFill>
              </a:rPr>
              <a:t> </a:t>
            </a:r>
            <a:r>
              <a:rPr lang="pt-PT" sz="1200" dirty="0" err="1">
                <a:solidFill>
                  <a:srgbClr val="FFFFFF"/>
                </a:solidFill>
              </a:rPr>
              <a:t>answer</a:t>
            </a:r>
            <a:r>
              <a:rPr lang="pt-PT" sz="1200" dirty="0">
                <a:solidFill>
                  <a:srgbClr val="FFFFFF"/>
                </a:solidFill>
              </a:rPr>
              <a:t> </a:t>
            </a:r>
            <a:r>
              <a:rPr lang="pt-PT" sz="1200" dirty="0" err="1">
                <a:solidFill>
                  <a:srgbClr val="FFFFFF"/>
                </a:solidFill>
              </a:rPr>
              <a:t>anonymously</a:t>
            </a:r>
            <a:r>
              <a:rPr lang="pt-PT" sz="1200" dirty="0">
                <a:solidFill>
                  <a:srgbClr val="FFFFFF"/>
                </a:solidFill>
              </a:rPr>
              <a:t>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3A5A30-422D-4F25-BE63-A7BCFA14CC0C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97333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sz="1200" dirty="0">
                <a:solidFill>
                  <a:srgbClr val="FFFFFF"/>
                </a:solidFill>
              </a:rPr>
              <a:t>Quick </a:t>
            </a:r>
            <a:r>
              <a:rPr lang="pt-PT" sz="1200" dirty="0" err="1">
                <a:solidFill>
                  <a:srgbClr val="FFFFFF"/>
                </a:solidFill>
              </a:rPr>
              <a:t>Quiz</a:t>
            </a:r>
            <a:r>
              <a:rPr lang="pt-PT" sz="1200" dirty="0">
                <a:solidFill>
                  <a:srgbClr val="FFFFFF"/>
                </a:solidFill>
              </a:rPr>
              <a:t> </a:t>
            </a:r>
            <a:r>
              <a:rPr lang="pt-PT" sz="1200" dirty="0" err="1">
                <a:solidFill>
                  <a:srgbClr val="FFFFFF"/>
                </a:solidFill>
              </a:rPr>
              <a:t>is</a:t>
            </a:r>
            <a:r>
              <a:rPr lang="pt-PT" sz="1200" dirty="0">
                <a:solidFill>
                  <a:srgbClr val="FFFFFF"/>
                </a:solidFill>
              </a:rPr>
              <a:t> a </a:t>
            </a:r>
            <a:r>
              <a:rPr lang="pt-PT" sz="1200" dirty="0" err="1">
                <a:solidFill>
                  <a:srgbClr val="FFFFFF"/>
                </a:solidFill>
              </a:rPr>
              <a:t>project</a:t>
            </a:r>
            <a:r>
              <a:rPr lang="pt-PT" sz="1200" dirty="0">
                <a:solidFill>
                  <a:srgbClr val="FFFFFF"/>
                </a:solidFill>
              </a:rPr>
              <a:t> to </a:t>
            </a:r>
            <a:r>
              <a:rPr lang="pt-PT" sz="1200" dirty="0" err="1">
                <a:solidFill>
                  <a:srgbClr val="FFFFFF"/>
                </a:solidFill>
              </a:rPr>
              <a:t>promote</a:t>
            </a:r>
            <a:r>
              <a:rPr lang="pt-PT" sz="1200" dirty="0">
                <a:solidFill>
                  <a:srgbClr val="FFFFFF"/>
                </a:solidFill>
              </a:rPr>
              <a:t> </a:t>
            </a:r>
            <a:r>
              <a:rPr lang="pt-PT" sz="1200" dirty="0" err="1">
                <a:solidFill>
                  <a:srgbClr val="FFFFFF"/>
                </a:solidFill>
              </a:rPr>
              <a:t>the</a:t>
            </a:r>
            <a:r>
              <a:rPr lang="pt-PT" sz="1200" dirty="0">
                <a:solidFill>
                  <a:srgbClr val="FFFFFF"/>
                </a:solidFill>
              </a:rPr>
              <a:t> </a:t>
            </a:r>
            <a:r>
              <a:rPr lang="pt-PT" sz="1200" dirty="0" err="1">
                <a:solidFill>
                  <a:srgbClr val="FFFFFF"/>
                </a:solidFill>
              </a:rPr>
              <a:t>interaction</a:t>
            </a:r>
            <a:r>
              <a:rPr lang="pt-PT" sz="1200" dirty="0">
                <a:solidFill>
                  <a:srgbClr val="FFFFFF"/>
                </a:solidFill>
              </a:rPr>
              <a:t> </a:t>
            </a:r>
            <a:r>
              <a:rPr lang="pt-PT" sz="1200" dirty="0" err="1">
                <a:solidFill>
                  <a:srgbClr val="FFFFFF"/>
                </a:solidFill>
              </a:rPr>
              <a:t>between</a:t>
            </a:r>
            <a:r>
              <a:rPr lang="pt-PT" sz="1200" dirty="0">
                <a:solidFill>
                  <a:srgbClr val="FFFFFF"/>
                </a:solidFill>
              </a:rPr>
              <a:t> </a:t>
            </a:r>
            <a:r>
              <a:rPr lang="pt-PT" sz="1200" dirty="0" err="1">
                <a:solidFill>
                  <a:srgbClr val="FFFFFF"/>
                </a:solidFill>
              </a:rPr>
              <a:t>professors</a:t>
            </a:r>
            <a:r>
              <a:rPr lang="pt-PT" sz="1200" dirty="0">
                <a:solidFill>
                  <a:srgbClr val="FFFFFF"/>
                </a:solidFill>
              </a:rPr>
              <a:t> </a:t>
            </a:r>
            <a:r>
              <a:rPr lang="pt-PT" sz="1200" dirty="0" err="1">
                <a:solidFill>
                  <a:srgbClr val="FFFFFF"/>
                </a:solidFill>
              </a:rPr>
              <a:t>and</a:t>
            </a:r>
            <a:r>
              <a:rPr lang="pt-PT" sz="1200" dirty="0">
                <a:solidFill>
                  <a:srgbClr val="FFFFFF"/>
                </a:solidFill>
              </a:rPr>
              <a:t> </a:t>
            </a:r>
            <a:r>
              <a:rPr lang="pt-PT" sz="1200" dirty="0" err="1">
                <a:solidFill>
                  <a:srgbClr val="FFFFFF"/>
                </a:solidFill>
              </a:rPr>
              <a:t>his</a:t>
            </a:r>
            <a:r>
              <a:rPr lang="pt-PT" sz="1200" dirty="0">
                <a:solidFill>
                  <a:srgbClr val="FFFFFF"/>
                </a:solidFill>
              </a:rPr>
              <a:t> </a:t>
            </a:r>
            <a:r>
              <a:rPr lang="pt-PT" sz="1200" dirty="0" err="1">
                <a:solidFill>
                  <a:srgbClr val="FFFFFF"/>
                </a:solidFill>
              </a:rPr>
              <a:t>students</a:t>
            </a:r>
            <a:r>
              <a:rPr lang="pt-PT" sz="1200" dirty="0">
                <a:solidFill>
                  <a:srgbClr val="FFFFFF"/>
                </a:solidFill>
              </a:rPr>
              <a:t> </a:t>
            </a:r>
            <a:r>
              <a:rPr lang="pt-PT" sz="1200" dirty="0" err="1">
                <a:solidFill>
                  <a:srgbClr val="FFFFFF"/>
                </a:solidFill>
              </a:rPr>
              <a:t>during</a:t>
            </a:r>
            <a:r>
              <a:rPr lang="pt-PT" sz="1200" dirty="0">
                <a:solidFill>
                  <a:srgbClr val="FFFFFF"/>
                </a:solidFill>
              </a:rPr>
              <a:t> </a:t>
            </a:r>
            <a:r>
              <a:rPr lang="pt-PT" sz="1200" dirty="0" err="1">
                <a:solidFill>
                  <a:srgbClr val="FFFFFF"/>
                </a:solidFill>
              </a:rPr>
              <a:t>class</a:t>
            </a:r>
            <a:r>
              <a:rPr lang="pt-PT" sz="1200" dirty="0">
                <a:solidFill>
                  <a:srgbClr val="FFFFFF"/>
                </a:solidFill>
              </a:rPr>
              <a:t> </a:t>
            </a:r>
            <a:r>
              <a:rPr lang="pt-PT" sz="1200" dirty="0" err="1">
                <a:solidFill>
                  <a:srgbClr val="FFFFFF"/>
                </a:solidFill>
              </a:rPr>
              <a:t>by</a:t>
            </a:r>
            <a:r>
              <a:rPr lang="pt-PT" sz="1200" dirty="0">
                <a:solidFill>
                  <a:srgbClr val="FFFFFF"/>
                </a:solidFill>
              </a:rPr>
              <a:t> </a:t>
            </a:r>
            <a:r>
              <a:rPr lang="pt-PT" sz="1200" dirty="0" err="1">
                <a:solidFill>
                  <a:srgbClr val="FFFFFF"/>
                </a:solidFill>
              </a:rPr>
              <a:t>providing</a:t>
            </a:r>
            <a:r>
              <a:rPr lang="pt-PT" sz="1200" dirty="0">
                <a:solidFill>
                  <a:srgbClr val="FFFFFF"/>
                </a:solidFill>
              </a:rPr>
              <a:t> a </a:t>
            </a:r>
            <a:r>
              <a:rPr lang="pt-PT" sz="1200" dirty="0" err="1">
                <a:solidFill>
                  <a:srgbClr val="FFFFFF"/>
                </a:solidFill>
              </a:rPr>
              <a:t>way</a:t>
            </a:r>
            <a:r>
              <a:rPr lang="pt-PT" sz="1200" dirty="0">
                <a:solidFill>
                  <a:srgbClr val="FFFFFF"/>
                </a:solidFill>
              </a:rPr>
              <a:t> for a </a:t>
            </a:r>
            <a:r>
              <a:rPr lang="pt-PT" sz="1200" dirty="0" err="1">
                <a:solidFill>
                  <a:srgbClr val="FFFFFF"/>
                </a:solidFill>
              </a:rPr>
              <a:t>teacher</a:t>
            </a:r>
            <a:r>
              <a:rPr lang="pt-PT" sz="1200" dirty="0">
                <a:solidFill>
                  <a:srgbClr val="FFFFFF"/>
                </a:solidFill>
              </a:rPr>
              <a:t> to </a:t>
            </a:r>
            <a:r>
              <a:rPr lang="pt-PT" sz="1200" dirty="0" err="1">
                <a:solidFill>
                  <a:srgbClr val="FFFFFF"/>
                </a:solidFill>
              </a:rPr>
              <a:t>present</a:t>
            </a:r>
            <a:r>
              <a:rPr lang="pt-PT" sz="1200" dirty="0">
                <a:solidFill>
                  <a:srgbClr val="FFFFFF"/>
                </a:solidFill>
              </a:rPr>
              <a:t> </a:t>
            </a:r>
            <a:r>
              <a:rPr lang="pt-PT" sz="1200" dirty="0" err="1">
                <a:solidFill>
                  <a:srgbClr val="FFFFFF"/>
                </a:solidFill>
              </a:rPr>
              <a:t>questions</a:t>
            </a:r>
            <a:r>
              <a:rPr lang="pt-PT" sz="1200" dirty="0">
                <a:solidFill>
                  <a:srgbClr val="FFFFFF"/>
                </a:solidFill>
              </a:rPr>
              <a:t> (</a:t>
            </a:r>
            <a:r>
              <a:rPr lang="pt-PT" sz="1200" dirty="0" err="1">
                <a:solidFill>
                  <a:srgbClr val="FFFFFF"/>
                </a:solidFill>
              </a:rPr>
              <a:t>quizzes</a:t>
            </a:r>
            <a:r>
              <a:rPr lang="pt-PT" sz="1200" dirty="0">
                <a:solidFill>
                  <a:srgbClr val="FFFFFF"/>
                </a:solidFill>
              </a:rPr>
              <a:t>) </a:t>
            </a:r>
            <a:r>
              <a:rPr lang="pt-PT" sz="1200" dirty="0" err="1">
                <a:solidFill>
                  <a:srgbClr val="FFFFFF"/>
                </a:solidFill>
              </a:rPr>
              <a:t>which</a:t>
            </a:r>
            <a:r>
              <a:rPr lang="pt-PT" sz="1200" dirty="0">
                <a:solidFill>
                  <a:srgbClr val="FFFFFF"/>
                </a:solidFill>
              </a:rPr>
              <a:t> </a:t>
            </a:r>
            <a:r>
              <a:rPr lang="pt-PT" sz="1200" dirty="0" err="1">
                <a:solidFill>
                  <a:srgbClr val="FFFFFF"/>
                </a:solidFill>
              </a:rPr>
              <a:t>the</a:t>
            </a:r>
            <a:r>
              <a:rPr lang="pt-PT" sz="1200" dirty="0">
                <a:solidFill>
                  <a:srgbClr val="FFFFFF"/>
                </a:solidFill>
              </a:rPr>
              <a:t> </a:t>
            </a:r>
            <a:r>
              <a:rPr lang="pt-PT" sz="1200" dirty="0" err="1">
                <a:solidFill>
                  <a:srgbClr val="FFFFFF"/>
                </a:solidFill>
              </a:rPr>
              <a:t>students</a:t>
            </a:r>
            <a:r>
              <a:rPr lang="pt-PT" sz="1200" dirty="0">
                <a:solidFill>
                  <a:srgbClr val="FFFFFF"/>
                </a:solidFill>
              </a:rPr>
              <a:t> can </a:t>
            </a:r>
            <a:r>
              <a:rPr lang="pt-PT" sz="1200" dirty="0" err="1">
                <a:solidFill>
                  <a:srgbClr val="FFFFFF"/>
                </a:solidFill>
              </a:rPr>
              <a:t>then</a:t>
            </a:r>
            <a:r>
              <a:rPr lang="pt-PT" sz="1200" dirty="0">
                <a:solidFill>
                  <a:srgbClr val="FFFFFF"/>
                </a:solidFill>
              </a:rPr>
              <a:t> </a:t>
            </a:r>
            <a:r>
              <a:rPr lang="pt-PT" sz="1200" dirty="0" err="1">
                <a:solidFill>
                  <a:srgbClr val="FFFFFF"/>
                </a:solidFill>
              </a:rPr>
              <a:t>answer</a:t>
            </a:r>
            <a:r>
              <a:rPr lang="pt-PT" sz="1200" dirty="0">
                <a:solidFill>
                  <a:srgbClr val="FFFFFF"/>
                </a:solidFill>
              </a:rPr>
              <a:t> </a:t>
            </a:r>
            <a:r>
              <a:rPr lang="pt-PT" sz="1200" dirty="0" err="1">
                <a:solidFill>
                  <a:srgbClr val="FFFFFF"/>
                </a:solidFill>
              </a:rPr>
              <a:t>anonymously</a:t>
            </a:r>
            <a:r>
              <a:rPr lang="pt-PT" sz="1200" dirty="0">
                <a:solidFill>
                  <a:srgbClr val="FFFFFF"/>
                </a:solidFill>
              </a:rPr>
              <a:t>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3A5A30-422D-4F25-BE63-A7BCFA14CC0C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07365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sz="1200" dirty="0">
                <a:solidFill>
                  <a:srgbClr val="FFFFFF"/>
                </a:solidFill>
              </a:rPr>
              <a:t>Quick </a:t>
            </a:r>
            <a:r>
              <a:rPr lang="pt-PT" sz="1200" dirty="0" err="1">
                <a:solidFill>
                  <a:srgbClr val="FFFFFF"/>
                </a:solidFill>
              </a:rPr>
              <a:t>Quiz</a:t>
            </a:r>
            <a:r>
              <a:rPr lang="pt-PT" sz="1200" dirty="0">
                <a:solidFill>
                  <a:srgbClr val="FFFFFF"/>
                </a:solidFill>
              </a:rPr>
              <a:t> </a:t>
            </a:r>
            <a:r>
              <a:rPr lang="pt-PT" sz="1200" dirty="0" err="1">
                <a:solidFill>
                  <a:srgbClr val="FFFFFF"/>
                </a:solidFill>
              </a:rPr>
              <a:t>is</a:t>
            </a:r>
            <a:r>
              <a:rPr lang="pt-PT" sz="1200" dirty="0">
                <a:solidFill>
                  <a:srgbClr val="FFFFFF"/>
                </a:solidFill>
              </a:rPr>
              <a:t> a </a:t>
            </a:r>
            <a:r>
              <a:rPr lang="pt-PT" sz="1200" dirty="0" err="1">
                <a:solidFill>
                  <a:srgbClr val="FFFFFF"/>
                </a:solidFill>
              </a:rPr>
              <a:t>project</a:t>
            </a:r>
            <a:r>
              <a:rPr lang="pt-PT" sz="1200" dirty="0">
                <a:solidFill>
                  <a:srgbClr val="FFFFFF"/>
                </a:solidFill>
              </a:rPr>
              <a:t> to </a:t>
            </a:r>
            <a:r>
              <a:rPr lang="pt-PT" sz="1200" dirty="0" err="1">
                <a:solidFill>
                  <a:srgbClr val="FFFFFF"/>
                </a:solidFill>
              </a:rPr>
              <a:t>promote</a:t>
            </a:r>
            <a:r>
              <a:rPr lang="pt-PT" sz="1200" dirty="0">
                <a:solidFill>
                  <a:srgbClr val="FFFFFF"/>
                </a:solidFill>
              </a:rPr>
              <a:t> </a:t>
            </a:r>
            <a:r>
              <a:rPr lang="pt-PT" sz="1200" dirty="0" err="1">
                <a:solidFill>
                  <a:srgbClr val="FFFFFF"/>
                </a:solidFill>
              </a:rPr>
              <a:t>the</a:t>
            </a:r>
            <a:r>
              <a:rPr lang="pt-PT" sz="1200" dirty="0">
                <a:solidFill>
                  <a:srgbClr val="FFFFFF"/>
                </a:solidFill>
              </a:rPr>
              <a:t> </a:t>
            </a:r>
            <a:r>
              <a:rPr lang="pt-PT" sz="1200" dirty="0" err="1">
                <a:solidFill>
                  <a:srgbClr val="FFFFFF"/>
                </a:solidFill>
              </a:rPr>
              <a:t>interaction</a:t>
            </a:r>
            <a:r>
              <a:rPr lang="pt-PT" sz="1200" dirty="0">
                <a:solidFill>
                  <a:srgbClr val="FFFFFF"/>
                </a:solidFill>
              </a:rPr>
              <a:t> </a:t>
            </a:r>
            <a:r>
              <a:rPr lang="pt-PT" sz="1200" dirty="0" err="1">
                <a:solidFill>
                  <a:srgbClr val="FFFFFF"/>
                </a:solidFill>
              </a:rPr>
              <a:t>between</a:t>
            </a:r>
            <a:r>
              <a:rPr lang="pt-PT" sz="1200" dirty="0">
                <a:solidFill>
                  <a:srgbClr val="FFFFFF"/>
                </a:solidFill>
              </a:rPr>
              <a:t> </a:t>
            </a:r>
            <a:r>
              <a:rPr lang="pt-PT" sz="1200" dirty="0" err="1">
                <a:solidFill>
                  <a:srgbClr val="FFFFFF"/>
                </a:solidFill>
              </a:rPr>
              <a:t>professors</a:t>
            </a:r>
            <a:r>
              <a:rPr lang="pt-PT" sz="1200" dirty="0">
                <a:solidFill>
                  <a:srgbClr val="FFFFFF"/>
                </a:solidFill>
              </a:rPr>
              <a:t> </a:t>
            </a:r>
            <a:r>
              <a:rPr lang="pt-PT" sz="1200" dirty="0" err="1">
                <a:solidFill>
                  <a:srgbClr val="FFFFFF"/>
                </a:solidFill>
              </a:rPr>
              <a:t>and</a:t>
            </a:r>
            <a:r>
              <a:rPr lang="pt-PT" sz="1200" dirty="0">
                <a:solidFill>
                  <a:srgbClr val="FFFFFF"/>
                </a:solidFill>
              </a:rPr>
              <a:t> </a:t>
            </a:r>
            <a:r>
              <a:rPr lang="pt-PT" sz="1200" dirty="0" err="1">
                <a:solidFill>
                  <a:srgbClr val="FFFFFF"/>
                </a:solidFill>
              </a:rPr>
              <a:t>his</a:t>
            </a:r>
            <a:r>
              <a:rPr lang="pt-PT" sz="1200" dirty="0">
                <a:solidFill>
                  <a:srgbClr val="FFFFFF"/>
                </a:solidFill>
              </a:rPr>
              <a:t> </a:t>
            </a:r>
            <a:r>
              <a:rPr lang="pt-PT" sz="1200" dirty="0" err="1">
                <a:solidFill>
                  <a:srgbClr val="FFFFFF"/>
                </a:solidFill>
              </a:rPr>
              <a:t>students</a:t>
            </a:r>
            <a:r>
              <a:rPr lang="pt-PT" sz="1200" dirty="0">
                <a:solidFill>
                  <a:srgbClr val="FFFFFF"/>
                </a:solidFill>
              </a:rPr>
              <a:t> </a:t>
            </a:r>
            <a:r>
              <a:rPr lang="pt-PT" sz="1200" dirty="0" err="1">
                <a:solidFill>
                  <a:srgbClr val="FFFFFF"/>
                </a:solidFill>
              </a:rPr>
              <a:t>during</a:t>
            </a:r>
            <a:r>
              <a:rPr lang="pt-PT" sz="1200" dirty="0">
                <a:solidFill>
                  <a:srgbClr val="FFFFFF"/>
                </a:solidFill>
              </a:rPr>
              <a:t> </a:t>
            </a:r>
            <a:r>
              <a:rPr lang="pt-PT" sz="1200" dirty="0" err="1">
                <a:solidFill>
                  <a:srgbClr val="FFFFFF"/>
                </a:solidFill>
              </a:rPr>
              <a:t>class</a:t>
            </a:r>
            <a:r>
              <a:rPr lang="pt-PT" sz="1200" dirty="0">
                <a:solidFill>
                  <a:srgbClr val="FFFFFF"/>
                </a:solidFill>
              </a:rPr>
              <a:t> </a:t>
            </a:r>
            <a:r>
              <a:rPr lang="pt-PT" sz="1200" dirty="0" err="1">
                <a:solidFill>
                  <a:srgbClr val="FFFFFF"/>
                </a:solidFill>
              </a:rPr>
              <a:t>by</a:t>
            </a:r>
            <a:r>
              <a:rPr lang="pt-PT" sz="1200" dirty="0">
                <a:solidFill>
                  <a:srgbClr val="FFFFFF"/>
                </a:solidFill>
              </a:rPr>
              <a:t> </a:t>
            </a:r>
            <a:r>
              <a:rPr lang="pt-PT" sz="1200" dirty="0" err="1">
                <a:solidFill>
                  <a:srgbClr val="FFFFFF"/>
                </a:solidFill>
              </a:rPr>
              <a:t>providing</a:t>
            </a:r>
            <a:r>
              <a:rPr lang="pt-PT" sz="1200" dirty="0">
                <a:solidFill>
                  <a:srgbClr val="FFFFFF"/>
                </a:solidFill>
              </a:rPr>
              <a:t> a </a:t>
            </a:r>
            <a:r>
              <a:rPr lang="pt-PT" sz="1200" dirty="0" err="1">
                <a:solidFill>
                  <a:srgbClr val="FFFFFF"/>
                </a:solidFill>
              </a:rPr>
              <a:t>way</a:t>
            </a:r>
            <a:r>
              <a:rPr lang="pt-PT" sz="1200" dirty="0">
                <a:solidFill>
                  <a:srgbClr val="FFFFFF"/>
                </a:solidFill>
              </a:rPr>
              <a:t> for a </a:t>
            </a:r>
            <a:r>
              <a:rPr lang="pt-PT" sz="1200" dirty="0" err="1">
                <a:solidFill>
                  <a:srgbClr val="FFFFFF"/>
                </a:solidFill>
              </a:rPr>
              <a:t>teacher</a:t>
            </a:r>
            <a:r>
              <a:rPr lang="pt-PT" sz="1200" dirty="0">
                <a:solidFill>
                  <a:srgbClr val="FFFFFF"/>
                </a:solidFill>
              </a:rPr>
              <a:t> to </a:t>
            </a:r>
            <a:r>
              <a:rPr lang="pt-PT" sz="1200" dirty="0" err="1">
                <a:solidFill>
                  <a:srgbClr val="FFFFFF"/>
                </a:solidFill>
              </a:rPr>
              <a:t>present</a:t>
            </a:r>
            <a:r>
              <a:rPr lang="pt-PT" sz="1200" dirty="0">
                <a:solidFill>
                  <a:srgbClr val="FFFFFF"/>
                </a:solidFill>
              </a:rPr>
              <a:t> </a:t>
            </a:r>
            <a:r>
              <a:rPr lang="pt-PT" sz="1200" dirty="0" err="1">
                <a:solidFill>
                  <a:srgbClr val="FFFFFF"/>
                </a:solidFill>
              </a:rPr>
              <a:t>questions</a:t>
            </a:r>
            <a:r>
              <a:rPr lang="pt-PT" sz="1200" dirty="0">
                <a:solidFill>
                  <a:srgbClr val="FFFFFF"/>
                </a:solidFill>
              </a:rPr>
              <a:t> (</a:t>
            </a:r>
            <a:r>
              <a:rPr lang="pt-PT" sz="1200" dirty="0" err="1">
                <a:solidFill>
                  <a:srgbClr val="FFFFFF"/>
                </a:solidFill>
              </a:rPr>
              <a:t>quizzes</a:t>
            </a:r>
            <a:r>
              <a:rPr lang="pt-PT" sz="1200" dirty="0">
                <a:solidFill>
                  <a:srgbClr val="FFFFFF"/>
                </a:solidFill>
              </a:rPr>
              <a:t>) </a:t>
            </a:r>
            <a:r>
              <a:rPr lang="pt-PT" sz="1200" dirty="0" err="1">
                <a:solidFill>
                  <a:srgbClr val="FFFFFF"/>
                </a:solidFill>
              </a:rPr>
              <a:t>which</a:t>
            </a:r>
            <a:r>
              <a:rPr lang="pt-PT" sz="1200" dirty="0">
                <a:solidFill>
                  <a:srgbClr val="FFFFFF"/>
                </a:solidFill>
              </a:rPr>
              <a:t> </a:t>
            </a:r>
            <a:r>
              <a:rPr lang="pt-PT" sz="1200" dirty="0" err="1">
                <a:solidFill>
                  <a:srgbClr val="FFFFFF"/>
                </a:solidFill>
              </a:rPr>
              <a:t>the</a:t>
            </a:r>
            <a:r>
              <a:rPr lang="pt-PT" sz="1200" dirty="0">
                <a:solidFill>
                  <a:srgbClr val="FFFFFF"/>
                </a:solidFill>
              </a:rPr>
              <a:t> </a:t>
            </a:r>
            <a:r>
              <a:rPr lang="pt-PT" sz="1200" dirty="0" err="1">
                <a:solidFill>
                  <a:srgbClr val="FFFFFF"/>
                </a:solidFill>
              </a:rPr>
              <a:t>students</a:t>
            </a:r>
            <a:r>
              <a:rPr lang="pt-PT" sz="1200" dirty="0">
                <a:solidFill>
                  <a:srgbClr val="FFFFFF"/>
                </a:solidFill>
              </a:rPr>
              <a:t> can </a:t>
            </a:r>
            <a:r>
              <a:rPr lang="pt-PT" sz="1200" dirty="0" err="1">
                <a:solidFill>
                  <a:srgbClr val="FFFFFF"/>
                </a:solidFill>
              </a:rPr>
              <a:t>then</a:t>
            </a:r>
            <a:r>
              <a:rPr lang="pt-PT" sz="1200" dirty="0">
                <a:solidFill>
                  <a:srgbClr val="FFFFFF"/>
                </a:solidFill>
              </a:rPr>
              <a:t> </a:t>
            </a:r>
            <a:r>
              <a:rPr lang="pt-PT" sz="1200" dirty="0" err="1">
                <a:solidFill>
                  <a:srgbClr val="FFFFFF"/>
                </a:solidFill>
              </a:rPr>
              <a:t>answer</a:t>
            </a:r>
            <a:r>
              <a:rPr lang="pt-PT" sz="1200" dirty="0">
                <a:solidFill>
                  <a:srgbClr val="FFFFFF"/>
                </a:solidFill>
              </a:rPr>
              <a:t> </a:t>
            </a:r>
            <a:r>
              <a:rPr lang="pt-PT" sz="1200" dirty="0" err="1">
                <a:solidFill>
                  <a:srgbClr val="FFFFFF"/>
                </a:solidFill>
              </a:rPr>
              <a:t>anonymously</a:t>
            </a:r>
            <a:r>
              <a:rPr lang="pt-PT" sz="1200" dirty="0">
                <a:solidFill>
                  <a:srgbClr val="FFFFFF"/>
                </a:solidFill>
              </a:rPr>
              <a:t>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3A5A30-422D-4F25-BE63-A7BCFA14CC0C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37473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5/8/2022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72932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5/8/2022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89807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5/8/2022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23314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5/8/2022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76118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5/8/2022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28083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5/8/2022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17711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5/8/2022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07016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5/8/2022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13020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5/8/2022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8826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5/8/2022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60147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6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4" Type="http://schemas.openxmlformats.org/officeDocument/2006/relationships/comments" Target="../comments/commen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notesSlide" Target="../notesSlides/notesSlide3.xml"/><Relationship Id="rId7" Type="http://schemas.openxmlformats.org/officeDocument/2006/relationships/diagramColors" Target="../diagrams/colors1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5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F452A527-3631-41ED-858D-3777A7D149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peak Pro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30000" y="639097"/>
            <a:ext cx="4813072" cy="3494791"/>
          </a:xfrm>
        </p:spPr>
        <p:txBody>
          <a:bodyPr>
            <a:normAutofit/>
          </a:bodyPr>
          <a:lstStyle/>
          <a:p>
            <a:r>
              <a:rPr lang="en-US" dirty="0"/>
              <a:t>Quick Quiz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29999" y="4455621"/>
            <a:ext cx="4829101" cy="683645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An I-On Project </a:t>
            </a:r>
          </a:p>
          <a:p>
            <a:pPr lvl="6"/>
            <a:r>
              <a:rPr lang="en-US" dirty="0"/>
              <a:t>Progress Update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40CBE3-3F91-419A-A649-32AB388ECA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10"/>
            <a:ext cx="6096000" cy="6857990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28A9C89-B313-458F-9C85-515930A51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805053" y="4294754"/>
            <a:ext cx="43891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47F809A5-2C5D-442C-B431-87EC84E74FD0}"/>
              </a:ext>
            </a:extLst>
          </p:cNvPr>
          <p:cNvSpPr txBox="1"/>
          <p:nvPr/>
        </p:nvSpPr>
        <p:spPr>
          <a:xfrm>
            <a:off x="6735679" y="5673743"/>
            <a:ext cx="1837106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b="1" dirty="0"/>
              <a:t>Participants</a:t>
            </a:r>
            <a:r>
              <a:rPr lang="pt-PT" dirty="0"/>
              <a:t>:</a:t>
            </a:r>
          </a:p>
          <a:p>
            <a:r>
              <a:rPr lang="pt-PT" sz="1400" dirty="0"/>
              <a:t>Vitor Mexia 	36070</a:t>
            </a:r>
          </a:p>
          <a:p>
            <a:r>
              <a:rPr lang="pt-PT" sz="1400" dirty="0"/>
              <a:t>Tiago Carvalho 36080</a:t>
            </a:r>
            <a:endParaRPr lang="en-US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B26C92C-4B4E-44E7-8015-E5739277C881}"/>
              </a:ext>
            </a:extLst>
          </p:cNvPr>
          <p:cNvSpPr txBox="1"/>
          <p:nvPr/>
        </p:nvSpPr>
        <p:spPr>
          <a:xfrm>
            <a:off x="10095294" y="5673743"/>
            <a:ext cx="13348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b="1" dirty="0"/>
              <a:t>Supervisor</a:t>
            </a:r>
            <a:r>
              <a:rPr lang="pt-PT" dirty="0"/>
              <a:t>:</a:t>
            </a:r>
          </a:p>
          <a:p>
            <a:r>
              <a:rPr lang="pt-PT" sz="1400" dirty="0"/>
              <a:t>Prof. Pedro Félix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8959158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67B74F2B-9534-4540-96B0-5C8E958B9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89C15D-3180-66E6-4AB2-55F87C2E7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2074" y="286603"/>
            <a:ext cx="5983605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 dirty="0"/>
              <a:t>May 15th to 28</a:t>
            </a:r>
            <a:r>
              <a:rPr lang="en-US" sz="2800" baseline="30000" dirty="0"/>
              <a:t>rd</a:t>
            </a:r>
            <a:r>
              <a:rPr lang="en-US" sz="2800" dirty="0"/>
              <a:t> </a:t>
            </a:r>
            <a:r>
              <a:rPr lang="en-US" sz="1800" dirty="0"/>
              <a:t>(week 11 &amp; 10)</a:t>
            </a:r>
            <a:r>
              <a:rPr lang="en-US" sz="3200" dirty="0"/>
              <a:t> </a:t>
            </a:r>
            <a:br>
              <a:rPr lang="en-US" sz="3200" dirty="0"/>
            </a:br>
            <a:br>
              <a:rPr lang="en-US" sz="3200" dirty="0"/>
            </a:br>
            <a:r>
              <a:rPr lang="en-US" sz="2800" dirty="0"/>
              <a:t>Frontend development </a:t>
            </a:r>
            <a:endParaRPr lang="en-US" sz="3000" dirty="0"/>
          </a:p>
        </p:txBody>
      </p:sp>
      <p:pic>
        <p:nvPicPr>
          <p:cNvPr id="6" name="Picture 5" descr="Computer script on a screen">
            <a:extLst>
              <a:ext uri="{FF2B5EF4-FFF2-40B4-BE49-F238E27FC236}">
                <a16:creationId xmlns:a16="http://schemas.microsoft.com/office/drawing/2014/main" id="{F2833C86-3CE8-4E1D-0F43-655FB48B4E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32" r="46005"/>
          <a:stretch/>
        </p:blipFill>
        <p:spPr>
          <a:xfrm>
            <a:off x="20" y="10"/>
            <a:ext cx="4580077" cy="6400784"/>
          </a:xfrm>
          <a:prstGeom prst="rect">
            <a:avLst/>
          </a:prstGeom>
        </p:spPr>
      </p:pic>
      <p:cxnSp>
        <p:nvCxnSpPr>
          <p:cNvPr id="16" name="!!Straight Connector">
            <a:extLst>
              <a:ext uri="{FF2B5EF4-FFF2-40B4-BE49-F238E27FC236}">
                <a16:creationId xmlns:a16="http://schemas.microsoft.com/office/drawing/2014/main" id="{33BECB2B-2CFA-412C-880F-C4B6097493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42903" y="1917852"/>
            <a:ext cx="59436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56D3BDB-1310-EB3E-24EA-E0EC0289A198}"/>
              </a:ext>
            </a:extLst>
          </p:cNvPr>
          <p:cNvSpPr txBox="1"/>
          <p:nvPr/>
        </p:nvSpPr>
        <p:spPr>
          <a:xfrm>
            <a:off x="5172074" y="2108201"/>
            <a:ext cx="625301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>
              <a:spcAft>
                <a:spcPts val="600"/>
              </a:spcAft>
              <a:buFont typeface="Calibri" panose="020F0502020204030204" pitchFamily="34" charset="0"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Highlights</a:t>
            </a:r>
          </a:p>
          <a:p>
            <a:pPr marL="285750" indent="-285750">
              <a:spcAft>
                <a:spcPts val="600"/>
              </a:spcAft>
              <a:buFont typeface="Calibri" panose="020F050202020403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Implement all major features in website</a:t>
            </a:r>
          </a:p>
          <a:p>
            <a:pPr marL="285750" indent="-285750">
              <a:spcAft>
                <a:spcPts val="600"/>
              </a:spcAft>
              <a:buFont typeface="Calibri" panose="020F050202020403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Implement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websockets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</a:p>
          <a:p>
            <a:pPr marL="285750" indent="-285750">
              <a:spcAft>
                <a:spcPts val="600"/>
              </a:spcAft>
              <a:buFont typeface="Calibri" panose="020F050202020403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Improve API where needed</a:t>
            </a:r>
          </a:p>
          <a:p>
            <a:pPr marL="285750" indent="-285750">
              <a:spcAft>
                <a:spcPts val="600"/>
              </a:spcAft>
              <a:buFont typeface="Calibri" panose="020F0502020204030204" pitchFamily="34" charset="0"/>
              <a:buChar char="•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spcAft>
                <a:spcPts val="600"/>
              </a:spcAft>
            </a:pPr>
            <a:r>
              <a:rPr lang="en-GB" b="1" dirty="0"/>
              <a:t>Challenges</a:t>
            </a:r>
          </a:p>
          <a:p>
            <a:pPr marL="285750" indent="-285750">
              <a:spcAft>
                <a:spcPts val="600"/>
              </a:spcAft>
              <a:buFont typeface="Calibri" panose="020F0502020204030204" pitchFamily="34" charset="0"/>
              <a:buChar char="•"/>
            </a:pPr>
            <a:r>
              <a:rPr lang="en-GB" dirty="0"/>
              <a:t>React</a:t>
            </a:r>
          </a:p>
          <a:p>
            <a:pPr marL="285750" indent="-285750">
              <a:spcAft>
                <a:spcPts val="600"/>
              </a:spcAft>
              <a:buFont typeface="Calibri" panose="020F0502020204030204" pitchFamily="34" charset="0"/>
              <a:buChar char="•"/>
            </a:pPr>
            <a:r>
              <a:rPr lang="en-GB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Websockets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spcAft>
                <a:spcPts val="600"/>
              </a:spcAft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1B60310-C5C3-46A0-A452-2A0B00843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886BE9-E365-8680-DA66-0FD4BD647F90}"/>
              </a:ext>
            </a:extLst>
          </p:cNvPr>
          <p:cNvSpPr txBox="1"/>
          <p:nvPr/>
        </p:nvSpPr>
        <p:spPr>
          <a:xfrm>
            <a:off x="7033006" y="3845561"/>
            <a:ext cx="3901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648694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67B74F2B-9534-4540-96B0-5C8E958B9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89C15D-3180-66E6-4AB2-55F87C2E7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2074" y="286603"/>
            <a:ext cx="5983605" cy="145075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3200" dirty="0"/>
              <a:t>May 28th to June 4th </a:t>
            </a:r>
            <a:r>
              <a:rPr lang="en-US" sz="2000" dirty="0"/>
              <a:t>(week 12 &amp; 13)</a:t>
            </a:r>
            <a:r>
              <a:rPr lang="en-US" sz="3600" dirty="0"/>
              <a:t> </a:t>
            </a:r>
            <a:br>
              <a:rPr lang="en-US" sz="3600" dirty="0"/>
            </a:br>
            <a:br>
              <a:rPr lang="en-US" sz="3600" dirty="0"/>
            </a:br>
            <a:r>
              <a:rPr lang="en-US" sz="3200" dirty="0"/>
              <a:t>Initial Deployment</a:t>
            </a:r>
            <a:endParaRPr lang="en-US" sz="3000" dirty="0"/>
          </a:p>
        </p:txBody>
      </p:sp>
      <p:pic>
        <p:nvPicPr>
          <p:cNvPr id="6" name="Picture 5" descr="Computer script on a screen">
            <a:extLst>
              <a:ext uri="{FF2B5EF4-FFF2-40B4-BE49-F238E27FC236}">
                <a16:creationId xmlns:a16="http://schemas.microsoft.com/office/drawing/2014/main" id="{F2833C86-3CE8-4E1D-0F43-655FB48B4E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32" r="46005"/>
          <a:stretch/>
        </p:blipFill>
        <p:spPr>
          <a:xfrm>
            <a:off x="20" y="10"/>
            <a:ext cx="4580077" cy="6400784"/>
          </a:xfrm>
          <a:prstGeom prst="rect">
            <a:avLst/>
          </a:prstGeom>
        </p:spPr>
      </p:pic>
      <p:cxnSp>
        <p:nvCxnSpPr>
          <p:cNvPr id="16" name="!!Straight Connector">
            <a:extLst>
              <a:ext uri="{FF2B5EF4-FFF2-40B4-BE49-F238E27FC236}">
                <a16:creationId xmlns:a16="http://schemas.microsoft.com/office/drawing/2014/main" id="{33BECB2B-2CFA-412C-880F-C4B6097493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42903" y="1917852"/>
            <a:ext cx="59436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56D3BDB-1310-EB3E-24EA-E0EC0289A198}"/>
              </a:ext>
            </a:extLst>
          </p:cNvPr>
          <p:cNvSpPr txBox="1"/>
          <p:nvPr/>
        </p:nvSpPr>
        <p:spPr>
          <a:xfrm>
            <a:off x="5172074" y="2108201"/>
            <a:ext cx="625301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>
              <a:spcAft>
                <a:spcPts val="600"/>
              </a:spcAft>
              <a:buFont typeface="Calibri" panose="020F0502020204030204" pitchFamily="34" charset="0"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Highlights</a:t>
            </a:r>
          </a:p>
          <a:p>
            <a:pPr marL="285750" indent="-285750">
              <a:spcAft>
                <a:spcPts val="600"/>
              </a:spcAft>
              <a:buFont typeface="Calibri" panose="020F050202020403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Deploy to Heroku (dev/staging environment)</a:t>
            </a:r>
          </a:p>
          <a:p>
            <a:pPr marL="285750" indent="-285750">
              <a:spcAft>
                <a:spcPts val="600"/>
              </a:spcAft>
              <a:buFont typeface="Calibri" panose="020F050202020403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Prepare demo</a:t>
            </a:r>
          </a:p>
          <a:p>
            <a:pPr marL="285750" indent="-285750">
              <a:spcAft>
                <a:spcPts val="600"/>
              </a:spcAft>
              <a:buFont typeface="Calibri" panose="020F050202020403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Implement extra functionality</a:t>
            </a:r>
          </a:p>
          <a:p>
            <a:pPr marL="285750" indent="-285750">
              <a:spcAft>
                <a:spcPts val="600"/>
              </a:spcAft>
              <a:buFont typeface="Calibri" panose="020F0502020204030204" pitchFamily="34" charset="0"/>
              <a:buChar char="•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spcAft>
                <a:spcPts val="600"/>
              </a:spcAft>
            </a:pPr>
            <a:r>
              <a:rPr lang="en-GB" b="1" dirty="0"/>
              <a:t>Challenges</a:t>
            </a:r>
          </a:p>
          <a:p>
            <a:pPr marL="285750" indent="-285750">
              <a:spcAft>
                <a:spcPts val="600"/>
              </a:spcAft>
              <a:buFont typeface="Calibri" panose="020F0502020204030204" pitchFamily="34" charset="0"/>
              <a:buChar char="•"/>
            </a:pPr>
            <a:r>
              <a:rPr lang="en-GB" dirty="0"/>
              <a:t>Heroku</a:t>
            </a:r>
          </a:p>
          <a:p>
            <a:pPr marL="285750" indent="-285750">
              <a:spcAft>
                <a:spcPts val="600"/>
              </a:spcAft>
              <a:buFont typeface="Calibri" panose="020F0502020204030204" pitchFamily="34" charset="0"/>
              <a:buChar char="•"/>
            </a:pPr>
            <a:r>
              <a:rPr lang="en-GB" dirty="0"/>
              <a:t>Heroku-</a:t>
            </a: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Bonsai </a:t>
            </a:r>
          </a:p>
          <a:p>
            <a:pPr marL="285750" indent="-285750">
              <a:spcAft>
                <a:spcPts val="600"/>
              </a:spcAft>
              <a:buFont typeface="Calibri" panose="020F0502020204030204" pitchFamily="34" charset="0"/>
              <a:buChar char="•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1B60310-C5C3-46A0-A452-2A0B00843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3986167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21723-5E65-0210-CEC4-630BDA8E09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951" y="2262903"/>
            <a:ext cx="3517567" cy="2093975"/>
          </a:xfrm>
        </p:spPr>
        <p:txBody>
          <a:bodyPr anchor="ctr">
            <a:normAutofit/>
          </a:bodyPr>
          <a:lstStyle/>
          <a:p>
            <a:r>
              <a:rPr lang="en-GB" sz="4400" dirty="0">
                <a:solidFill>
                  <a:srgbClr val="FFFFFF"/>
                </a:solidFill>
              </a:rPr>
              <a:t>Elasticsearch structure</a:t>
            </a:r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AD77B05C-1A95-004E-9675-256DACFCD2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1132" y="159736"/>
            <a:ext cx="7049111" cy="6538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8628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741B58E-3B65-4A01-A276-975AB2CF8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AAC67C3-831B-4AB1-A259-DFB839CAFA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648593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B21723-5E65-0210-CEC4-630BDA8E09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69" y="605896"/>
            <a:ext cx="3642309" cy="5646208"/>
          </a:xfrm>
        </p:spPr>
        <p:txBody>
          <a:bodyPr anchor="ctr">
            <a:normAutofit/>
          </a:bodyPr>
          <a:lstStyle/>
          <a:p>
            <a:r>
              <a:rPr lang="en-GB" sz="4400" dirty="0">
                <a:solidFill>
                  <a:srgbClr val="FFFFFF"/>
                </a:solidFill>
              </a:rPr>
              <a:t>Application Login workflow</a:t>
            </a:r>
          </a:p>
        </p:txBody>
      </p:sp>
      <p:pic>
        <p:nvPicPr>
          <p:cNvPr id="5" name="2022-05-08 22-39-18">
            <a:hlinkClick r:id="" action="ppaction://media"/>
            <a:extLst>
              <a:ext uri="{FF2B5EF4-FFF2-40B4-BE49-F238E27FC236}">
                <a16:creationId xmlns:a16="http://schemas.microsoft.com/office/drawing/2014/main" id="{2D9924B6-93EC-2325-0A19-52BBA85568B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852203" y="1407694"/>
            <a:ext cx="7186864" cy="4042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887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53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741B58E-3B65-4A01-A276-975AB2CF8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AAC67C3-831B-4AB1-A259-DFB839CAFA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648593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B21723-5E65-0210-CEC4-630BDA8E09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69" y="605896"/>
            <a:ext cx="3642309" cy="5646208"/>
          </a:xfrm>
        </p:spPr>
        <p:txBody>
          <a:bodyPr anchor="ctr">
            <a:normAutofit/>
          </a:bodyPr>
          <a:lstStyle/>
          <a:p>
            <a:r>
              <a:rPr lang="en-GB" sz="4400" dirty="0">
                <a:solidFill>
                  <a:srgbClr val="FFFFFF"/>
                </a:solidFill>
              </a:rPr>
              <a:t>What next (June/July)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E7A43FC-167E-1833-A2D5-38D8B5DA8DC2}"/>
              </a:ext>
            </a:extLst>
          </p:cNvPr>
          <p:cNvCxnSpPr>
            <a:cxnSpLocks/>
          </p:cNvCxnSpPr>
          <p:nvPr/>
        </p:nvCxnSpPr>
        <p:spPr>
          <a:xfrm>
            <a:off x="4886632" y="3347884"/>
            <a:ext cx="703006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5D165C7-9B75-345B-4459-8087F3AC94FE}"/>
              </a:ext>
            </a:extLst>
          </p:cNvPr>
          <p:cNvSpPr txBox="1"/>
          <p:nvPr/>
        </p:nvSpPr>
        <p:spPr>
          <a:xfrm>
            <a:off x="5630206" y="2939845"/>
            <a:ext cx="1553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Week 14 &amp;15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711320-1079-722D-B942-40400160A30B}"/>
              </a:ext>
            </a:extLst>
          </p:cNvPr>
          <p:cNvSpPr txBox="1"/>
          <p:nvPr/>
        </p:nvSpPr>
        <p:spPr>
          <a:xfrm>
            <a:off x="7654535" y="3386592"/>
            <a:ext cx="1553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Week 16 &amp;17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7A1437-3FE3-FF1E-2152-DD9C84ED59D7}"/>
              </a:ext>
            </a:extLst>
          </p:cNvPr>
          <p:cNvSpPr txBox="1"/>
          <p:nvPr/>
        </p:nvSpPr>
        <p:spPr>
          <a:xfrm>
            <a:off x="9718552" y="2959199"/>
            <a:ext cx="1553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Week 18 &amp;19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3923321-8189-B846-ACD8-3626DBCF7D82}"/>
              </a:ext>
            </a:extLst>
          </p:cNvPr>
          <p:cNvCxnSpPr>
            <a:cxnSpLocks/>
          </p:cNvCxnSpPr>
          <p:nvPr/>
        </p:nvCxnSpPr>
        <p:spPr>
          <a:xfrm flipV="1">
            <a:off x="7256084" y="1445653"/>
            <a:ext cx="0" cy="18828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1978A9E-D4F4-71FC-A722-195221E3302D}"/>
              </a:ext>
            </a:extLst>
          </p:cNvPr>
          <p:cNvCxnSpPr>
            <a:cxnSpLocks/>
          </p:cNvCxnSpPr>
          <p:nvPr/>
        </p:nvCxnSpPr>
        <p:spPr>
          <a:xfrm flipV="1">
            <a:off x="9207909" y="3347884"/>
            <a:ext cx="0" cy="18828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E18C3C8-E24C-8673-7991-9F609B9A7B93}"/>
              </a:ext>
            </a:extLst>
          </p:cNvPr>
          <p:cNvCxnSpPr>
            <a:cxnSpLocks/>
          </p:cNvCxnSpPr>
          <p:nvPr/>
        </p:nvCxnSpPr>
        <p:spPr>
          <a:xfrm flipV="1">
            <a:off x="11271927" y="1465006"/>
            <a:ext cx="0" cy="18828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0CE8E761-ADA8-137C-0348-EE49ABD873F1}"/>
              </a:ext>
            </a:extLst>
          </p:cNvPr>
          <p:cNvSpPr txBox="1"/>
          <p:nvPr/>
        </p:nvSpPr>
        <p:spPr>
          <a:xfrm>
            <a:off x="4862204" y="1592826"/>
            <a:ext cx="23901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Project restructuring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Extra functionality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B6FC7F5-F33A-8E34-9D1C-E8E4A500F420}"/>
              </a:ext>
            </a:extLst>
          </p:cNvPr>
          <p:cNvSpPr txBox="1"/>
          <p:nvPr/>
        </p:nvSpPr>
        <p:spPr>
          <a:xfrm>
            <a:off x="7214762" y="4556403"/>
            <a:ext cx="20167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Improvements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Integration Tests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DBA9904-2193-7584-6453-3050A66CD206}"/>
              </a:ext>
            </a:extLst>
          </p:cNvPr>
          <p:cNvSpPr txBox="1"/>
          <p:nvPr/>
        </p:nvSpPr>
        <p:spPr>
          <a:xfrm>
            <a:off x="9571107" y="1592826"/>
            <a:ext cx="15728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Final details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736521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6000"/>
                <a:shade val="99000"/>
                <a:satMod val="140000"/>
              </a:schemeClr>
            </a:gs>
            <a:gs pos="65000">
              <a:schemeClr val="bg1">
                <a:tint val="100000"/>
                <a:shade val="80000"/>
                <a:satMod val="130000"/>
              </a:schemeClr>
            </a:gs>
            <a:gs pos="100000">
              <a:schemeClr val="bg1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8C6E698C-8155-4B8B-BDC9-B7299772B5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B21723-5E65-0210-CEC4-630BDA8E09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201" y="643467"/>
            <a:ext cx="6255026" cy="505400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8000">
                <a:solidFill>
                  <a:schemeClr val="tx1">
                    <a:lumMod val="85000"/>
                    <a:lumOff val="15000"/>
                  </a:schemeClr>
                </a:solidFill>
              </a:rPr>
              <a:t>Q&amp;A</a:t>
            </a:r>
            <a:br>
              <a:rPr lang="en-US" sz="800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br>
              <a:rPr lang="en-US" sz="800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en-US" sz="8000">
                <a:solidFill>
                  <a:schemeClr val="tx1">
                    <a:lumMod val="85000"/>
                    <a:lumOff val="15000"/>
                  </a:schemeClr>
                </a:solidFill>
              </a:rPr>
              <a:t>Thank You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9525C9A-1972-4836-BA7A-706C946EF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34656" y="1391367"/>
            <a:ext cx="0" cy="3558208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B624C8D3-B9AD-4F4F-8554-4EAF3724DB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0367244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3" name="Rectangle 52">
            <a:extLst>
              <a:ext uri="{FF2B5EF4-FFF2-40B4-BE49-F238E27FC236}">
                <a16:creationId xmlns:a16="http://schemas.microsoft.com/office/drawing/2014/main" id="{0AB6E427-3F73-4C06-A5D5-AE52C3883B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D8C9BDAA-0390-4B39-9B5C-BC95E5120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9919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A47F5C-50EC-416A-AE8C-6F6BB4225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6"/>
            <a:ext cx="3084844" cy="1961086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I-On project</a:t>
            </a: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E04A321A-A039-4720-87B4-66A4210E0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1752" y="2638787"/>
            <a:ext cx="27432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6C02BCF-5FC3-3EC8-3288-1D758F2589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2546224"/>
            <a:ext cx="3448259" cy="3342747"/>
          </a:xfrm>
        </p:spPr>
        <p:txBody>
          <a:bodyPr>
            <a:normAutofit/>
          </a:bodyPr>
          <a:lstStyle/>
          <a:p>
            <a:pPr lvl="1"/>
            <a:endParaRPr lang="en-US" dirty="0">
              <a:solidFill>
                <a:srgbClr val="FFFFFF"/>
              </a:solidFill>
            </a:endParaRPr>
          </a:p>
          <a:p>
            <a:pPr lvl="1"/>
            <a:r>
              <a:rPr lang="en-US" dirty="0">
                <a:solidFill>
                  <a:srgbClr val="FFFFFF"/>
                </a:solidFill>
              </a:rPr>
              <a:t>Support systems for academic activity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Open Source</a:t>
            </a:r>
          </a:p>
          <a:p>
            <a:endParaRPr lang="en-US" sz="1800" dirty="0">
              <a:solidFill>
                <a:srgbClr val="FFFFFF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7060D0-6599-801F-3E6F-82B1FD7814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2413" y="778760"/>
            <a:ext cx="7515725" cy="530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6461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3" name="Rectangle 52">
            <a:extLst>
              <a:ext uri="{FF2B5EF4-FFF2-40B4-BE49-F238E27FC236}">
                <a16:creationId xmlns:a16="http://schemas.microsoft.com/office/drawing/2014/main" id="{0AB6E427-3F73-4C06-A5D5-AE52C3883B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D8C9BDAA-0390-4B39-9B5C-BC95E5120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9919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A47F5C-50EC-416A-AE8C-6F6BB4225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6"/>
            <a:ext cx="3084844" cy="1961086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Quick Quiz</a:t>
            </a: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E04A321A-A039-4720-87B4-66A4210E0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1752" y="2638787"/>
            <a:ext cx="27432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B178D5-E73B-4F2D-8ADF-D5EAA3AF9E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752" y="2799654"/>
            <a:ext cx="3005462" cy="3189665"/>
          </a:xfrm>
        </p:spPr>
        <p:txBody>
          <a:bodyPr>
            <a:normAutofit/>
          </a:bodyPr>
          <a:lstStyle/>
          <a:p>
            <a:pPr lvl="1"/>
            <a:endParaRPr lang="en-US" sz="1600" dirty="0">
              <a:solidFill>
                <a:srgbClr val="FFFFFF"/>
              </a:solidFill>
            </a:endParaRPr>
          </a:p>
          <a:p>
            <a:pPr lvl="1"/>
            <a:r>
              <a:rPr lang="en-US" sz="1600" dirty="0">
                <a:solidFill>
                  <a:srgbClr val="FFFFFF"/>
                </a:solidFill>
              </a:rPr>
              <a:t>Create quiz sessions as a registered user</a:t>
            </a:r>
          </a:p>
          <a:p>
            <a:pPr lvl="1"/>
            <a:r>
              <a:rPr lang="en-US" sz="1600" dirty="0">
                <a:solidFill>
                  <a:srgbClr val="FFFFFF"/>
                </a:solidFill>
              </a:rPr>
              <a:t>Support for session templates</a:t>
            </a:r>
          </a:p>
          <a:p>
            <a:pPr lvl="1"/>
            <a:r>
              <a:rPr lang="en-US" sz="1600" dirty="0">
                <a:solidFill>
                  <a:srgbClr val="FFFFFF"/>
                </a:solidFill>
              </a:rPr>
              <a:t>Reply to quizzes anonymously </a:t>
            </a:r>
          </a:p>
          <a:p>
            <a:pPr lvl="1"/>
            <a:r>
              <a:rPr lang="en-US" sz="1600" dirty="0">
                <a:solidFill>
                  <a:srgbClr val="FFFFFF"/>
                </a:solidFill>
              </a:rPr>
              <a:t>Application abuse prevention </a:t>
            </a:r>
          </a:p>
          <a:p>
            <a:pPr lvl="1"/>
            <a:endParaRPr lang="en-US" sz="1600" dirty="0">
              <a:solidFill>
                <a:srgbClr val="FFFFFF"/>
              </a:solidFill>
            </a:endParaRP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2DDE31F2-399D-4C5D-893F-8E8F76AE4FD4}"/>
              </a:ext>
            </a:extLst>
          </p:cNvPr>
          <p:cNvGrpSpPr/>
          <p:nvPr/>
        </p:nvGrpSpPr>
        <p:grpSpPr>
          <a:xfrm>
            <a:off x="4742017" y="1797461"/>
            <a:ext cx="6798082" cy="3263078"/>
            <a:chOff x="4742017" y="1797461"/>
            <a:chExt cx="6798082" cy="3263078"/>
          </a:xfrm>
        </p:grpSpPr>
        <p:pic>
          <p:nvPicPr>
            <p:cNvPr id="48" name="Picture 47" descr="Diagram&#10;&#10;Description automatically generated">
              <a:extLst>
                <a:ext uri="{FF2B5EF4-FFF2-40B4-BE49-F238E27FC236}">
                  <a16:creationId xmlns:a16="http://schemas.microsoft.com/office/drawing/2014/main" id="{67B4D91D-F58D-479A-90F9-B2F9A33C263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42017" y="1797461"/>
              <a:ext cx="6798082" cy="3263078"/>
            </a:xfrm>
            <a:prstGeom prst="rect">
              <a:avLst/>
            </a:prstGeom>
          </p:spPr>
        </p:pic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2A22D282-D3D0-49DB-9068-57E5B219A935}"/>
                </a:ext>
              </a:extLst>
            </p:cNvPr>
            <p:cNvCxnSpPr/>
            <p:nvPr/>
          </p:nvCxnSpPr>
          <p:spPr>
            <a:xfrm>
              <a:off x="6713881" y="3208867"/>
              <a:ext cx="683288" cy="0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C344C8DE-3335-4D8D-9CF6-72CACAA1A9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24800" y="2477922"/>
              <a:ext cx="2150533" cy="420207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EE467E16-359D-4973-82EE-1E3B5F327CED}"/>
                </a:ext>
              </a:extLst>
            </p:cNvPr>
            <p:cNvCxnSpPr>
              <a:cxnSpLocks/>
            </p:cNvCxnSpPr>
            <p:nvPr/>
          </p:nvCxnSpPr>
          <p:spPr>
            <a:xfrm>
              <a:off x="9186148" y="3242734"/>
              <a:ext cx="889185" cy="87493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D9720A35-77C5-42E1-BEEF-024572DA4804}"/>
                </a:ext>
              </a:extLst>
            </p:cNvPr>
            <p:cNvCxnSpPr>
              <a:cxnSpLocks/>
            </p:cNvCxnSpPr>
            <p:nvPr/>
          </p:nvCxnSpPr>
          <p:spPr>
            <a:xfrm>
              <a:off x="9109948" y="3928533"/>
              <a:ext cx="1050052" cy="347134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ADBE1D8A-3523-4F76-9187-C45BD99AE0B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814733" y="3429000"/>
              <a:ext cx="1879601" cy="1100668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167C4BF3-A62D-4A5D-80C4-4EB674944ED6}"/>
                </a:ext>
              </a:extLst>
            </p:cNvPr>
            <p:cNvSpPr/>
            <p:nvPr/>
          </p:nvSpPr>
          <p:spPr>
            <a:xfrm>
              <a:off x="9630740" y="3488267"/>
              <a:ext cx="529260" cy="4402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E6A95D11-0368-4A8D-B514-2FA2F502A9D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46533" y="2898129"/>
              <a:ext cx="1524000" cy="276870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453234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3" name="Rectangle 52">
            <a:extLst>
              <a:ext uri="{FF2B5EF4-FFF2-40B4-BE49-F238E27FC236}">
                <a16:creationId xmlns:a16="http://schemas.microsoft.com/office/drawing/2014/main" id="{0AB6E427-3F73-4C06-A5D5-AE52C3883B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D8C9BDAA-0390-4B39-9B5C-BC95E5120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9919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A47F5C-50EC-416A-AE8C-6F6BB4225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6"/>
            <a:ext cx="3084844" cy="1961086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Requirements</a:t>
            </a: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E04A321A-A039-4720-87B4-66A4210E0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1752" y="2638787"/>
            <a:ext cx="27432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6" name="TextBox 4">
            <a:extLst>
              <a:ext uri="{FF2B5EF4-FFF2-40B4-BE49-F238E27FC236}">
                <a16:creationId xmlns:a16="http://schemas.microsoft.com/office/drawing/2014/main" id="{49EBF2D8-C333-155B-5D47-82F45F252F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06657781"/>
              </p:ext>
            </p:extLst>
          </p:nvPr>
        </p:nvGraphicFramePr>
        <p:xfrm>
          <a:off x="4976031" y="634947"/>
          <a:ext cx="6582555" cy="51217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1709896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3" name="Rectangle 52">
            <a:extLst>
              <a:ext uri="{FF2B5EF4-FFF2-40B4-BE49-F238E27FC236}">
                <a16:creationId xmlns:a16="http://schemas.microsoft.com/office/drawing/2014/main" id="{0AB6E427-3F73-4C06-A5D5-AE52C3883B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D8C9BDAA-0390-4B39-9B5C-BC95E5120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9919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A47F5C-50EC-416A-AE8C-6F6BB4225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6"/>
            <a:ext cx="3084844" cy="1961086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Architecture</a:t>
            </a: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E04A321A-A039-4720-87B4-66A4210E0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1752" y="2638787"/>
            <a:ext cx="27432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D8A9218-3C6B-F9A9-2724-7F3EEF3E6A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7927" y="2981785"/>
            <a:ext cx="3604095" cy="3229714"/>
          </a:xfrm>
        </p:spPr>
        <p:txBody>
          <a:bodyPr>
            <a:normAutofit/>
          </a:bodyPr>
          <a:lstStyle/>
          <a:p>
            <a:pPr lvl="1"/>
            <a:r>
              <a:rPr lang="en-GB" sz="1700" dirty="0">
                <a:solidFill>
                  <a:schemeClr val="bg1"/>
                </a:solidFill>
              </a:rPr>
              <a:t>Change</a:t>
            </a:r>
            <a:r>
              <a:rPr lang="pt-PT" sz="1700" dirty="0">
                <a:solidFill>
                  <a:schemeClr val="bg1"/>
                </a:solidFill>
              </a:rPr>
              <a:t> to </a:t>
            </a:r>
            <a:r>
              <a:rPr lang="pt-PT" sz="1700" dirty="0" err="1">
                <a:solidFill>
                  <a:schemeClr val="bg1"/>
                </a:solidFill>
              </a:rPr>
              <a:t>proposed</a:t>
            </a:r>
            <a:r>
              <a:rPr lang="pt-PT" sz="1700" dirty="0">
                <a:solidFill>
                  <a:schemeClr val="bg1"/>
                </a:solidFill>
              </a:rPr>
              <a:t> </a:t>
            </a:r>
            <a:r>
              <a:rPr lang="pt-PT" sz="1700" dirty="0" err="1">
                <a:solidFill>
                  <a:schemeClr val="bg1"/>
                </a:solidFill>
              </a:rPr>
              <a:t>architecture</a:t>
            </a:r>
            <a:endParaRPr lang="pt-PT" sz="1700" dirty="0">
              <a:solidFill>
                <a:schemeClr val="bg1"/>
              </a:solidFill>
            </a:endParaRPr>
          </a:p>
          <a:p>
            <a:pPr lvl="1"/>
            <a:endParaRPr lang="pt-PT" sz="1700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7319EEA-A8FD-4EA1-9AF9-89B35C346551}"/>
              </a:ext>
            </a:extLst>
          </p:cNvPr>
          <p:cNvGrpSpPr/>
          <p:nvPr/>
        </p:nvGrpSpPr>
        <p:grpSpPr>
          <a:xfrm>
            <a:off x="5374618" y="433212"/>
            <a:ext cx="5929327" cy="5991576"/>
            <a:chOff x="5383762" y="158620"/>
            <a:chExt cx="5929327" cy="5991576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F266C01-C4E0-7476-5C65-3785828665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17259" y="329090"/>
              <a:ext cx="5248275" cy="1981200"/>
            </a:xfrm>
            <a:prstGeom prst="rect">
              <a:avLst/>
            </a:prstGeom>
          </p:spPr>
        </p:pic>
        <p:sp>
          <p:nvSpPr>
            <p:cNvPr id="10" name="Arrow: Down 9">
              <a:extLst>
                <a:ext uri="{FF2B5EF4-FFF2-40B4-BE49-F238E27FC236}">
                  <a16:creationId xmlns:a16="http://schemas.microsoft.com/office/drawing/2014/main" id="{C5EF569A-9066-16DE-F716-2403723869B8}"/>
                </a:ext>
              </a:extLst>
            </p:cNvPr>
            <p:cNvSpPr/>
            <p:nvPr/>
          </p:nvSpPr>
          <p:spPr>
            <a:xfrm>
              <a:off x="7627206" y="2565750"/>
              <a:ext cx="1223108" cy="264989"/>
            </a:xfrm>
            <a:prstGeom prst="downArrow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08D36ED-51DD-1933-0090-4930CEA80C7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717259" y="3003788"/>
              <a:ext cx="5422932" cy="3087845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D5B469C-3CF2-4D17-6D39-DEE8B7AEE07E}"/>
                </a:ext>
              </a:extLst>
            </p:cNvPr>
            <p:cNvSpPr/>
            <p:nvPr/>
          </p:nvSpPr>
          <p:spPr>
            <a:xfrm>
              <a:off x="5383763" y="158620"/>
              <a:ext cx="5929326" cy="2319892"/>
            </a:xfrm>
            <a:prstGeom prst="rect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057F323-4693-569A-D6DA-71A4B3C1E43C}"/>
                </a:ext>
              </a:extLst>
            </p:cNvPr>
            <p:cNvSpPr/>
            <p:nvPr/>
          </p:nvSpPr>
          <p:spPr>
            <a:xfrm>
              <a:off x="5383762" y="2920482"/>
              <a:ext cx="5929327" cy="3229714"/>
            </a:xfrm>
            <a:prstGeom prst="rect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6791618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A9286AD2-18A9-4868-A4E3-7A2097A20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1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EE939E-91E9-46E4-9656-F7A810D718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9754" y="639097"/>
            <a:ext cx="6253317" cy="36860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>
                <a:solidFill>
                  <a:schemeClr val="tx1">
                    <a:lumMod val="85000"/>
                    <a:lumOff val="15000"/>
                  </a:schemeClr>
                </a:solidFill>
              </a:rPr>
              <a:t>Progress</a:t>
            </a:r>
          </a:p>
        </p:txBody>
      </p:sp>
      <p:pic>
        <p:nvPicPr>
          <p:cNvPr id="18" name="Picture 17" descr="White stairs with a blue arrow drawn in the middle pointing upwards">
            <a:extLst>
              <a:ext uri="{FF2B5EF4-FFF2-40B4-BE49-F238E27FC236}">
                <a16:creationId xmlns:a16="http://schemas.microsoft.com/office/drawing/2014/main" id="{C4C7BE62-8DDE-21CB-8CD1-967D39571E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58" r="22425"/>
          <a:stretch/>
        </p:blipFill>
        <p:spPr>
          <a:xfrm>
            <a:off x="-1" y="2"/>
            <a:ext cx="4635315" cy="6400798"/>
          </a:xfrm>
          <a:prstGeom prst="rect">
            <a:avLst/>
          </a:prstGeom>
        </p:spPr>
      </p:pic>
      <p:cxnSp>
        <p:nvCxnSpPr>
          <p:cNvPr id="28" name="!!Straight Connector">
            <a:extLst>
              <a:ext uri="{FF2B5EF4-FFF2-40B4-BE49-F238E27FC236}">
                <a16:creationId xmlns:a16="http://schemas.microsoft.com/office/drawing/2014/main" id="{E7A7CD63-7EC3-44F3-95D0-595C4019F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27754" y="4498925"/>
            <a:ext cx="5636107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B0A5E7FB-1FB5-4C57-9C8C-70E550767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7242526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67B74F2B-9534-4540-96B0-5C8E958B9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89C15D-3180-66E6-4AB2-55F87C2E7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2074" y="286603"/>
            <a:ext cx="5983605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 dirty="0"/>
              <a:t>April 10th to 23</a:t>
            </a:r>
            <a:r>
              <a:rPr lang="en-US" sz="2800" baseline="30000" dirty="0"/>
              <a:t>rd</a:t>
            </a:r>
            <a:r>
              <a:rPr lang="en-US" sz="2800" dirty="0"/>
              <a:t> </a:t>
            </a:r>
            <a:r>
              <a:rPr lang="en-US" sz="1800" dirty="0"/>
              <a:t>(week 6 &amp; 7)</a:t>
            </a:r>
            <a:r>
              <a:rPr lang="en-US" sz="3200" dirty="0"/>
              <a:t> </a:t>
            </a:r>
            <a:br>
              <a:rPr lang="en-US" sz="3200" dirty="0"/>
            </a:br>
            <a:br>
              <a:rPr lang="en-US" sz="3200" dirty="0"/>
            </a:br>
            <a:r>
              <a:rPr lang="en-US" sz="2800" dirty="0"/>
              <a:t>API Definition and repository structure</a:t>
            </a:r>
            <a:endParaRPr lang="en-US" sz="3000" dirty="0"/>
          </a:p>
        </p:txBody>
      </p:sp>
      <p:pic>
        <p:nvPicPr>
          <p:cNvPr id="6" name="Picture 5" descr="Computer script on a screen">
            <a:extLst>
              <a:ext uri="{FF2B5EF4-FFF2-40B4-BE49-F238E27FC236}">
                <a16:creationId xmlns:a16="http://schemas.microsoft.com/office/drawing/2014/main" id="{F2833C86-3CE8-4E1D-0F43-655FB48B4E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32" r="46005"/>
          <a:stretch/>
        </p:blipFill>
        <p:spPr>
          <a:xfrm>
            <a:off x="20" y="10"/>
            <a:ext cx="4580077" cy="6400784"/>
          </a:xfrm>
          <a:prstGeom prst="rect">
            <a:avLst/>
          </a:prstGeom>
        </p:spPr>
      </p:pic>
      <p:cxnSp>
        <p:nvCxnSpPr>
          <p:cNvPr id="16" name="!!Straight Connector">
            <a:extLst>
              <a:ext uri="{FF2B5EF4-FFF2-40B4-BE49-F238E27FC236}">
                <a16:creationId xmlns:a16="http://schemas.microsoft.com/office/drawing/2014/main" id="{33BECB2B-2CFA-412C-880F-C4B6097493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42903" y="1917852"/>
            <a:ext cx="59436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56D3BDB-1310-EB3E-24EA-E0EC0289A198}"/>
              </a:ext>
            </a:extLst>
          </p:cNvPr>
          <p:cNvSpPr txBox="1"/>
          <p:nvPr/>
        </p:nvSpPr>
        <p:spPr>
          <a:xfrm>
            <a:off x="5172074" y="2060419"/>
            <a:ext cx="625301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>
              <a:spcAft>
                <a:spcPts val="600"/>
              </a:spcAft>
              <a:buFont typeface="Calibri" panose="020F0502020204030204" pitchFamily="34" charset="0"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Highlights</a:t>
            </a:r>
          </a:p>
          <a:p>
            <a:pPr marL="285750" indent="-285750">
              <a:spcAft>
                <a:spcPts val="600"/>
              </a:spcAft>
              <a:buFont typeface="Calibri" panose="020F050202020403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API endpoints</a:t>
            </a:r>
          </a:p>
          <a:p>
            <a:pPr marL="285750" indent="-285750">
              <a:spcAft>
                <a:spcPts val="600"/>
              </a:spcAft>
              <a:buFont typeface="Calibri" panose="020F050202020403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Elasticsearch data model</a:t>
            </a:r>
          </a:p>
          <a:p>
            <a:pPr marL="285750" indent="-285750">
              <a:spcAft>
                <a:spcPts val="600"/>
              </a:spcAft>
              <a:buFont typeface="Calibri" panose="020F050202020403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API input/output models</a:t>
            </a:r>
          </a:p>
          <a:p>
            <a:pPr>
              <a:spcAft>
                <a:spcPts val="600"/>
              </a:spcAft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spcAft>
                <a:spcPts val="600"/>
              </a:spcAft>
            </a:pPr>
            <a:r>
              <a:rPr lang="en-GB" b="1" dirty="0"/>
              <a:t>Challenges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dirty="0"/>
              <a:t>Spring Boot 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dirty="0"/>
              <a:t>Spring Data Elasticsearch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dirty="0" err="1"/>
              <a:t>OpenAPI</a:t>
            </a:r>
            <a:r>
              <a:rPr lang="en-GB" dirty="0"/>
              <a:t> </a:t>
            </a:r>
          </a:p>
          <a:p>
            <a:pPr>
              <a:spcAft>
                <a:spcPts val="600"/>
              </a:spcAft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spcAft>
                <a:spcPts val="600"/>
              </a:spcAft>
              <a:buFont typeface="Calibri" panose="020F0502020204030204" pitchFamily="34" charset="0"/>
              <a:buChar char="•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1B60310-C5C3-46A0-A452-2A0B00843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6202568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67B74F2B-9534-4540-96B0-5C8E958B9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89C15D-3180-66E6-4AB2-55F87C2E7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2074" y="286603"/>
            <a:ext cx="5983605" cy="145075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3200" dirty="0"/>
              <a:t>April 24th to May 13</a:t>
            </a:r>
            <a:r>
              <a:rPr lang="en-US" sz="3200" baseline="30000" dirty="0"/>
              <a:t>rd</a:t>
            </a:r>
            <a:r>
              <a:rPr lang="en-US" sz="3200" dirty="0"/>
              <a:t> </a:t>
            </a:r>
            <a:r>
              <a:rPr lang="en-US" sz="2000" dirty="0"/>
              <a:t>(week 8, 9 &amp; 10)</a:t>
            </a:r>
            <a:r>
              <a:rPr lang="en-US" sz="3600" dirty="0"/>
              <a:t> </a:t>
            </a:r>
            <a:br>
              <a:rPr lang="en-US" sz="3600" dirty="0"/>
            </a:br>
            <a:br>
              <a:rPr lang="en-US" sz="3600" dirty="0"/>
            </a:br>
            <a:r>
              <a:rPr lang="en-US" sz="3200" dirty="0"/>
              <a:t>API Improvements and Frontend start</a:t>
            </a:r>
            <a:endParaRPr lang="en-US" sz="3000" dirty="0"/>
          </a:p>
        </p:txBody>
      </p:sp>
      <p:pic>
        <p:nvPicPr>
          <p:cNvPr id="6" name="Picture 5" descr="Computer script on a screen">
            <a:extLst>
              <a:ext uri="{FF2B5EF4-FFF2-40B4-BE49-F238E27FC236}">
                <a16:creationId xmlns:a16="http://schemas.microsoft.com/office/drawing/2014/main" id="{F2833C86-3CE8-4E1D-0F43-655FB48B4E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32" r="46005"/>
          <a:stretch/>
        </p:blipFill>
        <p:spPr>
          <a:xfrm>
            <a:off x="20" y="10"/>
            <a:ext cx="4580077" cy="6400784"/>
          </a:xfrm>
          <a:prstGeom prst="rect">
            <a:avLst/>
          </a:prstGeom>
        </p:spPr>
      </p:pic>
      <p:cxnSp>
        <p:nvCxnSpPr>
          <p:cNvPr id="16" name="!!Straight Connector">
            <a:extLst>
              <a:ext uri="{FF2B5EF4-FFF2-40B4-BE49-F238E27FC236}">
                <a16:creationId xmlns:a16="http://schemas.microsoft.com/office/drawing/2014/main" id="{33BECB2B-2CFA-412C-880F-C4B6097493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42903" y="1917852"/>
            <a:ext cx="59436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56D3BDB-1310-EB3E-24EA-E0EC0289A198}"/>
              </a:ext>
            </a:extLst>
          </p:cNvPr>
          <p:cNvSpPr txBox="1"/>
          <p:nvPr/>
        </p:nvSpPr>
        <p:spPr>
          <a:xfrm>
            <a:off x="5172074" y="2468880"/>
            <a:ext cx="6253010" cy="340021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>
              <a:spcAft>
                <a:spcPts val="600"/>
              </a:spcAft>
              <a:buFont typeface="Calibri" panose="020F0502020204030204" pitchFamily="34" charset="0"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Highlights</a:t>
            </a:r>
          </a:p>
          <a:p>
            <a:pPr marL="285750" indent="-285750">
              <a:spcAft>
                <a:spcPts val="600"/>
              </a:spcAft>
              <a:buFont typeface="Calibri" panose="020F050202020403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Redefine response output </a:t>
            </a:r>
          </a:p>
          <a:p>
            <a:pPr marL="285750" indent="-285750">
              <a:spcAft>
                <a:spcPts val="600"/>
              </a:spcAft>
              <a:buFont typeface="Calibri" panose="020F050202020403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Finished remaining API endpoints</a:t>
            </a:r>
          </a:p>
          <a:p>
            <a:pPr marL="285750" indent="-285750">
              <a:spcAft>
                <a:spcPts val="600"/>
              </a:spcAft>
              <a:buFont typeface="Calibri" panose="020F050202020403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Implemented frontend initial design and authentication</a:t>
            </a:r>
          </a:p>
          <a:p>
            <a:pPr marL="285750" indent="-285750">
              <a:spcAft>
                <a:spcPts val="600"/>
              </a:spcAft>
              <a:buFont typeface="Calibri" panose="020F0502020204030204" pitchFamily="34" charset="0"/>
              <a:buChar char="•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spcAft>
                <a:spcPts val="600"/>
              </a:spcAft>
            </a:pPr>
            <a:r>
              <a:rPr lang="en-GB" b="1" dirty="0"/>
              <a:t>Challenges</a:t>
            </a:r>
          </a:p>
          <a:p>
            <a:pPr marL="285750" indent="-285750">
              <a:spcAft>
                <a:spcPts val="600"/>
              </a:spcAft>
              <a:buFont typeface="Calibri" panose="020F0502020204030204" pitchFamily="34" charset="0"/>
              <a:buChar char="•"/>
            </a:pP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Problem+JSON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</a:p>
          <a:p>
            <a:pPr marL="285750" indent="-285750">
              <a:spcAft>
                <a:spcPts val="600"/>
              </a:spcAft>
              <a:buFont typeface="Calibri" panose="020F050202020403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JSON Siren </a:t>
            </a:r>
          </a:p>
          <a:p>
            <a:pPr marL="285750" indent="-285750">
              <a:spcAft>
                <a:spcPts val="600"/>
              </a:spcAft>
              <a:buFont typeface="Calibri" panose="020F0502020204030204" pitchFamily="34" charset="0"/>
              <a:buChar char="•"/>
            </a:pPr>
            <a:r>
              <a:rPr lang="en-GB" dirty="0"/>
              <a:t>React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spcAft>
                <a:spcPts val="600"/>
              </a:spcAft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1B60310-C5C3-46A0-A452-2A0B00843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7867559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8C6E698C-8155-4B8B-BDC9-B7299772B5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A9739-2FA1-203F-46E9-6EC23D8B57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20928" y="965200"/>
            <a:ext cx="5999002" cy="4927600"/>
          </a:xfrm>
        </p:spPr>
        <p:txBody>
          <a:bodyPr anchor="ctr">
            <a:normAutofit/>
          </a:bodyPr>
          <a:lstStyle/>
          <a:p>
            <a:r>
              <a:rPr lang="en-GB">
                <a:solidFill>
                  <a:schemeClr val="tx2"/>
                </a:solidFill>
              </a:rPr>
              <a:t>Next Steps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EEF5601-A8BC-411D-AA64-3E79320BA1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584734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14446313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VTI">
  <a:themeElements>
    <a:clrScheme name="">
      <a:dk1>
        <a:srgbClr val="000000"/>
      </a:dk1>
      <a:lt1>
        <a:srgbClr val="FFFFFF"/>
      </a:lt1>
      <a:dk2>
        <a:srgbClr val="243541"/>
      </a:dk2>
      <a:lt2>
        <a:srgbClr val="E2E5E8"/>
      </a:lt2>
      <a:accent1>
        <a:srgbClr val="E88B33"/>
      </a:accent1>
      <a:accent2>
        <a:srgbClr val="AEA33A"/>
      </a:accent2>
      <a:accent3>
        <a:srgbClr val="8CAB4A"/>
      </a:accent3>
      <a:accent4>
        <a:srgbClr val="57B636"/>
      </a:accent4>
      <a:accent5>
        <a:srgbClr val="2EBA43"/>
      </a:accent5>
      <a:accent6>
        <a:srgbClr val="33B67D"/>
      </a:accent6>
      <a:hlink>
        <a:srgbClr val="5F84A8"/>
      </a:hlink>
      <a:folHlink>
        <a:srgbClr val="7F7F7F"/>
      </a:folHlink>
    </a:clrScheme>
    <a:fontScheme name="Retrospect">
      <a:majorFont>
        <a:latin typeface="Georgia Pro Cond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Speak Pro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ustom 40">
    <a:dk1>
      <a:sysClr val="windowText" lastClr="000000"/>
    </a:dk1>
    <a:lt1>
      <a:sysClr val="window" lastClr="FFFFFF"/>
    </a:lt1>
    <a:dk2>
      <a:srgbClr val="545D57"/>
    </a:dk2>
    <a:lt2>
      <a:srgbClr val="EBEBE8"/>
    </a:lt2>
    <a:accent1>
      <a:srgbClr val="579858"/>
    </a:accent1>
    <a:accent2>
      <a:srgbClr val="ED583E"/>
    </a:accent2>
    <a:accent3>
      <a:srgbClr val="D3BA59"/>
    </a:accent3>
    <a:accent4>
      <a:srgbClr val="4C94AC"/>
    </a:accent4>
    <a:accent5>
      <a:srgbClr val="A09E84"/>
    </a:accent5>
    <a:accent6>
      <a:srgbClr val="FC7D4A"/>
    </a:accent6>
    <a:hlink>
      <a:srgbClr val="04A2DA"/>
    </a:hlink>
    <a:folHlink>
      <a:srgbClr val="808080"/>
    </a:folHlink>
  </a:clrScheme>
</a:themeOverride>
</file>

<file path=ppt/theme/themeOverride2.xml><?xml version="1.0" encoding="utf-8"?>
<a:themeOverride xmlns:a="http://schemas.openxmlformats.org/drawingml/2006/main">
  <a:clrScheme name="Custom 40">
    <a:dk1>
      <a:sysClr val="windowText" lastClr="000000"/>
    </a:dk1>
    <a:lt1>
      <a:sysClr val="window" lastClr="FFFFFF"/>
    </a:lt1>
    <a:dk2>
      <a:srgbClr val="545D57"/>
    </a:dk2>
    <a:lt2>
      <a:srgbClr val="EBEBE8"/>
    </a:lt2>
    <a:accent1>
      <a:srgbClr val="579858"/>
    </a:accent1>
    <a:accent2>
      <a:srgbClr val="ED583E"/>
    </a:accent2>
    <a:accent3>
      <a:srgbClr val="D3BA59"/>
    </a:accent3>
    <a:accent4>
      <a:srgbClr val="4C94AC"/>
    </a:accent4>
    <a:accent5>
      <a:srgbClr val="A09E84"/>
    </a:accent5>
    <a:accent6>
      <a:srgbClr val="FC7D4A"/>
    </a:accent6>
    <a:hlink>
      <a:srgbClr val="04A2DA"/>
    </a:hlink>
    <a:folHlink>
      <a:srgbClr val="808080"/>
    </a:folHlink>
  </a:clrScheme>
</a:themeOverride>
</file>

<file path=ppt/theme/themeOverride3.xml><?xml version="1.0" encoding="utf-8"?>
<a:themeOverride xmlns:a="http://schemas.openxmlformats.org/drawingml/2006/main">
  <a:clrScheme name="Custom 40">
    <a:dk1>
      <a:sysClr val="windowText" lastClr="000000"/>
    </a:dk1>
    <a:lt1>
      <a:sysClr val="window" lastClr="FFFFFF"/>
    </a:lt1>
    <a:dk2>
      <a:srgbClr val="545D57"/>
    </a:dk2>
    <a:lt2>
      <a:srgbClr val="EBEBE8"/>
    </a:lt2>
    <a:accent1>
      <a:srgbClr val="579858"/>
    </a:accent1>
    <a:accent2>
      <a:srgbClr val="ED583E"/>
    </a:accent2>
    <a:accent3>
      <a:srgbClr val="D3BA59"/>
    </a:accent3>
    <a:accent4>
      <a:srgbClr val="4C94AC"/>
    </a:accent4>
    <a:accent5>
      <a:srgbClr val="A09E84"/>
    </a:accent5>
    <a:accent6>
      <a:srgbClr val="FC7D4A"/>
    </a:accent6>
    <a:hlink>
      <a:srgbClr val="04A2DA"/>
    </a:hlink>
    <a:folHlink>
      <a:srgbClr val="808080"/>
    </a:folHlink>
  </a:clrScheme>
</a:themeOverride>
</file>

<file path=ppt/theme/themeOverride4.xml><?xml version="1.0" encoding="utf-8"?>
<a:themeOverride xmlns:a="http://schemas.openxmlformats.org/drawingml/2006/main">
  <a:clrScheme name="Custom 40">
    <a:dk1>
      <a:sysClr val="windowText" lastClr="000000"/>
    </a:dk1>
    <a:lt1>
      <a:sysClr val="window" lastClr="FFFFFF"/>
    </a:lt1>
    <a:dk2>
      <a:srgbClr val="545D57"/>
    </a:dk2>
    <a:lt2>
      <a:srgbClr val="EBEBE8"/>
    </a:lt2>
    <a:accent1>
      <a:srgbClr val="579858"/>
    </a:accent1>
    <a:accent2>
      <a:srgbClr val="ED583E"/>
    </a:accent2>
    <a:accent3>
      <a:srgbClr val="D3BA59"/>
    </a:accent3>
    <a:accent4>
      <a:srgbClr val="4C94AC"/>
    </a:accent4>
    <a:accent5>
      <a:srgbClr val="A09E84"/>
    </a:accent5>
    <a:accent6>
      <a:srgbClr val="FC7D4A"/>
    </a:accent6>
    <a:hlink>
      <a:srgbClr val="04A2DA"/>
    </a:hlink>
    <a:folHlink>
      <a:srgbClr val="808080"/>
    </a:folHlink>
  </a:clrScheme>
</a:themeOverride>
</file>

<file path=ppt/theme/themeOverride5.xml><?xml version="1.0" encoding="utf-8"?>
<a:themeOverride xmlns:a="http://schemas.openxmlformats.org/drawingml/2006/main">
  <a:clrScheme name="Custom 40">
    <a:dk1>
      <a:sysClr val="windowText" lastClr="000000"/>
    </a:dk1>
    <a:lt1>
      <a:sysClr val="window" lastClr="FFFFFF"/>
    </a:lt1>
    <a:dk2>
      <a:srgbClr val="545D57"/>
    </a:dk2>
    <a:lt2>
      <a:srgbClr val="EBEBE8"/>
    </a:lt2>
    <a:accent1>
      <a:srgbClr val="579858"/>
    </a:accent1>
    <a:accent2>
      <a:srgbClr val="ED583E"/>
    </a:accent2>
    <a:accent3>
      <a:srgbClr val="D3BA59"/>
    </a:accent3>
    <a:accent4>
      <a:srgbClr val="4C94AC"/>
    </a:accent4>
    <a:accent5>
      <a:srgbClr val="A09E84"/>
    </a:accent5>
    <a:accent6>
      <a:srgbClr val="FC7D4A"/>
    </a:accent6>
    <a:hlink>
      <a:srgbClr val="04A2DA"/>
    </a:hlink>
    <a:folHlink>
      <a:srgbClr val="808080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F3CD65D-61A5-43C9-A837-6EC73C7DA8AB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16377351-63A1-4C2E-8C9A-66CDD70F16A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1F006B4-A9E1-4F39-85C8-FB836F91934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{5FD022D5-BBC4-46E6-BE24-472797D99030}tf11437505_win32</Template>
  <TotalTime>522</TotalTime>
  <Words>404</Words>
  <Application>Microsoft Office PowerPoint</Application>
  <PresentationFormat>Widescreen</PresentationFormat>
  <Paragraphs>84</Paragraphs>
  <Slides>15</Slides>
  <Notes>4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Georgia Pro Cond Light</vt:lpstr>
      <vt:lpstr>Speak Pro</vt:lpstr>
      <vt:lpstr>RetrospectVTI</vt:lpstr>
      <vt:lpstr>Quick Quiz</vt:lpstr>
      <vt:lpstr>I-On project</vt:lpstr>
      <vt:lpstr>Quick Quiz</vt:lpstr>
      <vt:lpstr>Requirements</vt:lpstr>
      <vt:lpstr>Architecture</vt:lpstr>
      <vt:lpstr>Progress</vt:lpstr>
      <vt:lpstr>April 10th to 23rd (week 6 &amp; 7)   API Definition and repository structure</vt:lpstr>
      <vt:lpstr>April 24th to May 13rd (week 8, 9 &amp; 10)   API Improvements and Frontend start</vt:lpstr>
      <vt:lpstr>Next Steps</vt:lpstr>
      <vt:lpstr>May 15th to 28rd (week 11 &amp; 10)   Frontend development </vt:lpstr>
      <vt:lpstr>May 28th to June 4th (week 12 &amp; 13)   Initial Deployment</vt:lpstr>
      <vt:lpstr>Elasticsearch structure</vt:lpstr>
      <vt:lpstr>Application Login workflow</vt:lpstr>
      <vt:lpstr>What next (June/July)</vt:lpstr>
      <vt:lpstr>Q&amp;A  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Quick Quiz</dc:title>
  <dc:creator>Mexia, Vitor</dc:creator>
  <cp:lastModifiedBy>V M</cp:lastModifiedBy>
  <cp:revision>15</cp:revision>
  <dcterms:created xsi:type="dcterms:W3CDTF">2022-05-04T09:00:27Z</dcterms:created>
  <dcterms:modified xsi:type="dcterms:W3CDTF">2022-05-08T21:42:03Z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